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jpg" ContentType="image/jpg"/>
  <Default Extension="png" ContentType="image/png"/>
  <Default Extension="gif" ContentType="image/gif"/>
  <Override PartName="/docProps/app.xml" ContentType="application/vnd.openxmlformats-officedocument.extended-properties+xml"/>
  <Override PartName="/ppt/theme/theme1.xml" ContentType="application/vnd.openxmlformats-officedocument.theme+xml"/>
  <Override PartName="/docProps/core.xml" ContentType="application/vnd.openxmlformats-package.core-propertie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8288000" cy="10287000" type="screen4x3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139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3.png>
</file>

<file path=ppt/media/image214.png>
</file>

<file path=ppt/media/image215.pn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2.png>
</file>

<file path=ppt/media/image223.png>
</file>

<file path=ppt/media/image224.png>
</file>

<file path=ppt/media/image225.png>
</file>

<file path=ppt/media/image226.png>
</file>

<file path=ppt/media/image227.png>
</file>

<file path=ppt/media/image228.png>
</file>

<file path=ppt/media/image229.png>
</file>

<file path=ppt/media/image23.png>
</file>

<file path=ppt/media/image230.png>
</file>

<file path=ppt/media/image231.png>
</file>

<file path=ppt/media/image232.png>
</file>

<file path=ppt/media/image233.png>
</file>

<file path=ppt/media/image234.png>
</file>

<file path=ppt/media/image235.png>
</file>

<file path=ppt/media/image236.png>
</file>

<file path=ppt/media/image237.png>
</file>

<file path=ppt/media/image238.png>
</file>

<file path=ppt/media/image239.png>
</file>

<file path=ppt/media/image24.png>
</file>

<file path=ppt/media/image240.png>
</file>

<file path=ppt/media/image241.png>
</file>

<file path=ppt/media/image242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6/13/2013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�#�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4.png"/><Relationship Id="rId3" Type="http://schemas.openxmlformats.org/officeDocument/2006/relationships/image" Target="../media/image125.png"/><Relationship Id="rId4" Type="http://schemas.openxmlformats.org/officeDocument/2006/relationships/image" Target="../media/image126.png"/><Relationship Id="rId5" Type="http://schemas.openxmlformats.org/officeDocument/2006/relationships/image" Target="../media/image127.png"/><Relationship Id="rId6" Type="http://schemas.openxmlformats.org/officeDocument/2006/relationships/image" Target="../media/image128.png"/><Relationship Id="rId7" Type="http://schemas.openxmlformats.org/officeDocument/2006/relationships/image" Target="../media/image129.png"/><Relationship Id="rId8" Type="http://schemas.openxmlformats.org/officeDocument/2006/relationships/image" Target="../media/image130.png"/><Relationship Id="rId9" Type="http://schemas.openxmlformats.org/officeDocument/2006/relationships/image" Target="../media/image131.png"/><Relationship Id="rId10" Type="http://schemas.openxmlformats.org/officeDocument/2006/relationships/image" Target="../media/image132.png"/><Relationship Id="rId11" Type="http://schemas.openxmlformats.org/officeDocument/2006/relationships/image" Target="../media/image133.pn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4.png"/><Relationship Id="rId3" Type="http://schemas.openxmlformats.org/officeDocument/2006/relationships/image" Target="../media/image135.png"/><Relationship Id="rId4" Type="http://schemas.openxmlformats.org/officeDocument/2006/relationships/image" Target="../media/image136.png"/><Relationship Id="rId5" Type="http://schemas.openxmlformats.org/officeDocument/2006/relationships/image" Target="../media/image137.png"/><Relationship Id="rId6" Type="http://schemas.openxmlformats.org/officeDocument/2006/relationships/image" Target="../media/image138.png"/><Relationship Id="rId7" Type="http://schemas.openxmlformats.org/officeDocument/2006/relationships/image" Target="../media/image139.pn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0.png"/><Relationship Id="rId3" Type="http://schemas.openxmlformats.org/officeDocument/2006/relationships/image" Target="../media/image141.png"/><Relationship Id="rId4" Type="http://schemas.openxmlformats.org/officeDocument/2006/relationships/image" Target="../media/image142.png"/><Relationship Id="rId5" Type="http://schemas.openxmlformats.org/officeDocument/2006/relationships/image" Target="../media/image143.pn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4.png"/><Relationship Id="rId3" Type="http://schemas.openxmlformats.org/officeDocument/2006/relationships/image" Target="../media/image145.png"/><Relationship Id="rId4" Type="http://schemas.openxmlformats.org/officeDocument/2006/relationships/image" Target="../media/image146.png"/><Relationship Id="rId5" Type="http://schemas.openxmlformats.org/officeDocument/2006/relationships/image" Target="../media/image147.png"/><Relationship Id="rId6" Type="http://schemas.openxmlformats.org/officeDocument/2006/relationships/image" Target="../media/image148.png"/><Relationship Id="rId7" Type="http://schemas.openxmlformats.org/officeDocument/2006/relationships/image" Target="../media/image149.png"/><Relationship Id="rId8" Type="http://schemas.openxmlformats.org/officeDocument/2006/relationships/image" Target="../media/image150.png"/><Relationship Id="rId9" Type="http://schemas.openxmlformats.org/officeDocument/2006/relationships/image" Target="../media/image151.png"/><Relationship Id="rId10" Type="http://schemas.openxmlformats.org/officeDocument/2006/relationships/image" Target="../media/image152.png"/><Relationship Id="rId11" Type="http://schemas.openxmlformats.org/officeDocument/2006/relationships/image" Target="../media/image153.png"/><Relationship Id="rId12" Type="http://schemas.openxmlformats.org/officeDocument/2006/relationships/image" Target="../media/image154.png"/><Relationship Id="rId13" Type="http://schemas.openxmlformats.org/officeDocument/2006/relationships/image" Target="../media/image155.png"/><Relationship Id="rId14" Type="http://schemas.openxmlformats.org/officeDocument/2006/relationships/image" Target="../media/image156.png"/><Relationship Id="rId15" Type="http://schemas.openxmlformats.org/officeDocument/2006/relationships/image" Target="../media/image157.png"/><Relationship Id="rId16" Type="http://schemas.openxmlformats.org/officeDocument/2006/relationships/image" Target="../media/image158.png"/><Relationship Id="rId17" Type="http://schemas.openxmlformats.org/officeDocument/2006/relationships/image" Target="../media/image159.png"/><Relationship Id="rId18" Type="http://schemas.openxmlformats.org/officeDocument/2006/relationships/image" Target="../media/image160.png"/><Relationship Id="rId19" Type="http://schemas.openxmlformats.org/officeDocument/2006/relationships/image" Target="../media/image161.png"/><Relationship Id="rId20" Type="http://schemas.openxmlformats.org/officeDocument/2006/relationships/image" Target="../media/image162.png"/><Relationship Id="rId21" Type="http://schemas.openxmlformats.org/officeDocument/2006/relationships/image" Target="../media/image163.png"/><Relationship Id="rId22" Type="http://schemas.openxmlformats.org/officeDocument/2006/relationships/image" Target="../media/image164.png"/><Relationship Id="rId23" Type="http://schemas.openxmlformats.org/officeDocument/2006/relationships/image" Target="../media/image165.png"/><Relationship Id="rId24" Type="http://schemas.openxmlformats.org/officeDocument/2006/relationships/image" Target="../media/image166.png"/><Relationship Id="rId25" Type="http://schemas.openxmlformats.org/officeDocument/2006/relationships/image" Target="../media/image167.png"/><Relationship Id="rId26" Type="http://schemas.openxmlformats.org/officeDocument/2006/relationships/image" Target="../media/image168.pn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9.png"/><Relationship Id="rId3" Type="http://schemas.openxmlformats.org/officeDocument/2006/relationships/image" Target="../media/image170.png"/><Relationship Id="rId4" Type="http://schemas.openxmlformats.org/officeDocument/2006/relationships/image" Target="../media/image171.png"/><Relationship Id="rId5" Type="http://schemas.openxmlformats.org/officeDocument/2006/relationships/image" Target="../media/image172.png"/><Relationship Id="rId6" Type="http://schemas.openxmlformats.org/officeDocument/2006/relationships/image" Target="../media/image173.png"/><Relationship Id="rId7" Type="http://schemas.openxmlformats.org/officeDocument/2006/relationships/image" Target="../media/image174.png"/><Relationship Id="rId8" Type="http://schemas.openxmlformats.org/officeDocument/2006/relationships/image" Target="../media/image175.png"/><Relationship Id="rId9" Type="http://schemas.openxmlformats.org/officeDocument/2006/relationships/image" Target="../media/image176.png"/><Relationship Id="rId10" Type="http://schemas.openxmlformats.org/officeDocument/2006/relationships/image" Target="../media/image177.png"/><Relationship Id="rId11" Type="http://schemas.openxmlformats.org/officeDocument/2006/relationships/image" Target="../media/image178.png"/><Relationship Id="rId12" Type="http://schemas.openxmlformats.org/officeDocument/2006/relationships/image" Target="../media/image179.png"/><Relationship Id="rId13" Type="http://schemas.openxmlformats.org/officeDocument/2006/relationships/image" Target="../media/image180.png"/><Relationship Id="rId14" Type="http://schemas.openxmlformats.org/officeDocument/2006/relationships/image" Target="../media/image181.png"/><Relationship Id="rId15" Type="http://schemas.openxmlformats.org/officeDocument/2006/relationships/image" Target="../media/image182.pn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3.png"/><Relationship Id="rId3" Type="http://schemas.openxmlformats.org/officeDocument/2006/relationships/image" Target="../media/image184.png"/><Relationship Id="rId4" Type="http://schemas.openxmlformats.org/officeDocument/2006/relationships/image" Target="../media/image185.png"/><Relationship Id="rId5" Type="http://schemas.openxmlformats.org/officeDocument/2006/relationships/image" Target="../media/image186.png"/><Relationship Id="rId6" Type="http://schemas.openxmlformats.org/officeDocument/2006/relationships/image" Target="../media/image187.png"/><Relationship Id="rId7" Type="http://schemas.openxmlformats.org/officeDocument/2006/relationships/image" Target="../media/image188.png"/><Relationship Id="rId8" Type="http://schemas.openxmlformats.org/officeDocument/2006/relationships/image" Target="../media/image189.png"/><Relationship Id="rId9" Type="http://schemas.openxmlformats.org/officeDocument/2006/relationships/image" Target="../media/image190.png"/><Relationship Id="rId10" Type="http://schemas.openxmlformats.org/officeDocument/2006/relationships/image" Target="../media/image191.png"/><Relationship Id="rId11" Type="http://schemas.openxmlformats.org/officeDocument/2006/relationships/image" Target="../media/image192.pn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3.png"/><Relationship Id="rId3" Type="http://schemas.openxmlformats.org/officeDocument/2006/relationships/image" Target="../media/image194.png"/><Relationship Id="rId4" Type="http://schemas.openxmlformats.org/officeDocument/2006/relationships/image" Target="../media/image195.png"/><Relationship Id="rId5" Type="http://schemas.openxmlformats.org/officeDocument/2006/relationships/image" Target="../media/image196.pn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7.png"/><Relationship Id="rId3" Type="http://schemas.openxmlformats.org/officeDocument/2006/relationships/image" Target="../media/image198.png"/><Relationship Id="rId4" Type="http://schemas.openxmlformats.org/officeDocument/2006/relationships/image" Target="../media/image199.png"/><Relationship Id="rId5" Type="http://schemas.openxmlformats.org/officeDocument/2006/relationships/image" Target="../media/image200.png"/><Relationship Id="rId6" Type="http://schemas.openxmlformats.org/officeDocument/2006/relationships/image" Target="../media/image201.png"/><Relationship Id="rId7" Type="http://schemas.openxmlformats.org/officeDocument/2006/relationships/image" Target="../media/image202.png"/><Relationship Id="rId8" Type="http://schemas.openxmlformats.org/officeDocument/2006/relationships/image" Target="../media/image203.png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4.png"/><Relationship Id="rId3" Type="http://schemas.openxmlformats.org/officeDocument/2006/relationships/image" Target="../media/image205.png"/><Relationship Id="rId4" Type="http://schemas.openxmlformats.org/officeDocument/2006/relationships/image" Target="../media/image206.png"/><Relationship Id="rId5" Type="http://schemas.openxmlformats.org/officeDocument/2006/relationships/image" Target="../media/image207.png"/><Relationship Id="rId6" Type="http://schemas.openxmlformats.org/officeDocument/2006/relationships/image" Target="../media/image208.png"/><Relationship Id="rId7" Type="http://schemas.openxmlformats.org/officeDocument/2006/relationships/image" Target="../media/image209.png"/><Relationship Id="rId8" Type="http://schemas.openxmlformats.org/officeDocument/2006/relationships/image" Target="../media/image210.png"/><Relationship Id="rId9" Type="http://schemas.openxmlformats.org/officeDocument/2006/relationships/image" Target="../media/image211.png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2.png"/><Relationship Id="rId3" Type="http://schemas.openxmlformats.org/officeDocument/2006/relationships/image" Target="../media/image213.png"/><Relationship Id="rId4" Type="http://schemas.openxmlformats.org/officeDocument/2006/relationships/image" Target="../media/image214.png"/><Relationship Id="rId5" Type="http://schemas.openxmlformats.org/officeDocument/2006/relationships/image" Target="../media/image215.png"/><Relationship Id="rId6" Type="http://schemas.openxmlformats.org/officeDocument/2006/relationships/image" Target="../media/image216.png"/><Relationship Id="rId7" Type="http://schemas.openxmlformats.org/officeDocument/2006/relationships/image" Target="../media/image217.png"/><Relationship Id="rId8" Type="http://schemas.openxmlformats.org/officeDocument/2006/relationships/image" Target="../media/image218.png"/><Relationship Id="rId9" Type="http://schemas.openxmlformats.org/officeDocument/2006/relationships/image" Target="../media/image219.png"/><Relationship Id="rId10" Type="http://schemas.openxmlformats.org/officeDocument/2006/relationships/image" Target="../media/image220.png"/><Relationship Id="rId11" Type="http://schemas.openxmlformats.org/officeDocument/2006/relationships/image" Target="../media/image221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Relationship Id="rId9" Type="http://schemas.openxmlformats.org/officeDocument/2006/relationships/image" Target="../media/image14.png"/><Relationship Id="rId10" Type="http://schemas.openxmlformats.org/officeDocument/2006/relationships/image" Target="../media/image15.png"/><Relationship Id="rId11" Type="http://schemas.openxmlformats.org/officeDocument/2006/relationships/image" Target="../media/image16.png"/><Relationship Id="rId12" Type="http://schemas.openxmlformats.org/officeDocument/2006/relationships/image" Target="../media/image17.png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2.png"/><Relationship Id="rId3" Type="http://schemas.openxmlformats.org/officeDocument/2006/relationships/image" Target="../media/image223.png"/><Relationship Id="rId4" Type="http://schemas.openxmlformats.org/officeDocument/2006/relationships/image" Target="../media/image224.png"/><Relationship Id="rId5" Type="http://schemas.openxmlformats.org/officeDocument/2006/relationships/image" Target="../media/image225.png"/><Relationship Id="rId6" Type="http://schemas.openxmlformats.org/officeDocument/2006/relationships/image" Target="../media/image226.png"/><Relationship Id="rId7" Type="http://schemas.openxmlformats.org/officeDocument/2006/relationships/image" Target="../media/image227.png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8.png"/><Relationship Id="rId3" Type="http://schemas.openxmlformats.org/officeDocument/2006/relationships/image" Target="../media/image229.png"/></Relationships>
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0.png"/><Relationship Id="rId3" Type="http://schemas.openxmlformats.org/officeDocument/2006/relationships/image" Target="../media/image231.png"/><Relationship Id="rId4" Type="http://schemas.openxmlformats.org/officeDocument/2006/relationships/image" Target="../media/image232.png"/><Relationship Id="rId5" Type="http://schemas.openxmlformats.org/officeDocument/2006/relationships/image" Target="../media/image233.png"/></Relationships>
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4.png"/><Relationship Id="rId3" Type="http://schemas.openxmlformats.org/officeDocument/2006/relationships/image" Target="../media/image235.png"/><Relationship Id="rId4" Type="http://schemas.openxmlformats.org/officeDocument/2006/relationships/image" Target="../media/image236.png"/><Relationship Id="rId5" Type="http://schemas.openxmlformats.org/officeDocument/2006/relationships/image" Target="../media/image237.png"/><Relationship Id="rId6" Type="http://schemas.openxmlformats.org/officeDocument/2006/relationships/image" Target="../media/image238.png"/><Relationship Id="rId7" Type="http://schemas.openxmlformats.org/officeDocument/2006/relationships/image" Target="../media/image239.png"/><Relationship Id="rId8" Type="http://schemas.openxmlformats.org/officeDocument/2006/relationships/image" Target="../media/image240.png"/></Relationships>
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1.png"/><Relationship Id="rId3" Type="http://schemas.openxmlformats.org/officeDocument/2006/relationships/image" Target="../media/image242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image" Target="../media/image23.png"/><Relationship Id="rId8" Type="http://schemas.openxmlformats.org/officeDocument/2006/relationships/image" Target="../media/image24.png"/><Relationship Id="rId9" Type="http://schemas.openxmlformats.org/officeDocument/2006/relationships/image" Target="../media/image25.png"/><Relationship Id="rId10" Type="http://schemas.openxmlformats.org/officeDocument/2006/relationships/image" Target="../media/image26.png"/><Relationship Id="rId11" Type="http://schemas.openxmlformats.org/officeDocument/2006/relationships/image" Target="../media/image27.png"/><Relationship Id="rId12" Type="http://schemas.openxmlformats.org/officeDocument/2006/relationships/image" Target="../media/image28.png"/><Relationship Id="rId13" Type="http://schemas.openxmlformats.org/officeDocument/2006/relationships/image" Target="../media/image29.png"/><Relationship Id="rId14" Type="http://schemas.openxmlformats.org/officeDocument/2006/relationships/image" Target="../media/image30.png"/><Relationship Id="rId15" Type="http://schemas.openxmlformats.org/officeDocument/2006/relationships/image" Target="../media/image31.png"/><Relationship Id="rId16" Type="http://schemas.openxmlformats.org/officeDocument/2006/relationships/image" Target="../media/image32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3.png"/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5" Type="http://schemas.openxmlformats.org/officeDocument/2006/relationships/image" Target="../media/image36.png"/><Relationship Id="rId6" Type="http://schemas.openxmlformats.org/officeDocument/2006/relationships/image" Target="../media/image37.png"/><Relationship Id="rId7" Type="http://schemas.openxmlformats.org/officeDocument/2006/relationships/image" Target="../media/image38.png"/><Relationship Id="rId8" Type="http://schemas.openxmlformats.org/officeDocument/2006/relationships/image" Target="../media/image39.png"/><Relationship Id="rId9" Type="http://schemas.openxmlformats.org/officeDocument/2006/relationships/image" Target="../media/image40.png"/><Relationship Id="rId10" Type="http://schemas.openxmlformats.org/officeDocument/2006/relationships/image" Target="../media/image41.png"/><Relationship Id="rId11" Type="http://schemas.openxmlformats.org/officeDocument/2006/relationships/image" Target="../media/image42.png"/><Relationship Id="rId12" Type="http://schemas.openxmlformats.org/officeDocument/2006/relationships/image" Target="../media/image43.png"/><Relationship Id="rId13" Type="http://schemas.openxmlformats.org/officeDocument/2006/relationships/image" Target="../media/image44.png"/><Relationship Id="rId14" Type="http://schemas.openxmlformats.org/officeDocument/2006/relationships/image" Target="../media/image45.png"/><Relationship Id="rId15" Type="http://schemas.openxmlformats.org/officeDocument/2006/relationships/image" Target="../media/image46.png"/><Relationship Id="rId16" Type="http://schemas.openxmlformats.org/officeDocument/2006/relationships/image" Target="../media/image47.png"/><Relationship Id="rId17" Type="http://schemas.openxmlformats.org/officeDocument/2006/relationships/image" Target="../media/image48.png"/><Relationship Id="rId18" Type="http://schemas.openxmlformats.org/officeDocument/2006/relationships/image" Target="../media/image49.png"/><Relationship Id="rId19" Type="http://schemas.openxmlformats.org/officeDocument/2006/relationships/image" Target="../media/image50.png"/><Relationship Id="rId20" Type="http://schemas.openxmlformats.org/officeDocument/2006/relationships/image" Target="../media/image51.png"/><Relationship Id="rId21" Type="http://schemas.openxmlformats.org/officeDocument/2006/relationships/image" Target="../media/image52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3.png"/><Relationship Id="rId3" Type="http://schemas.openxmlformats.org/officeDocument/2006/relationships/image" Target="../media/image54.png"/><Relationship Id="rId4" Type="http://schemas.openxmlformats.org/officeDocument/2006/relationships/image" Target="../media/image55.png"/><Relationship Id="rId5" Type="http://schemas.openxmlformats.org/officeDocument/2006/relationships/image" Target="../media/image56.png"/><Relationship Id="rId6" Type="http://schemas.openxmlformats.org/officeDocument/2006/relationships/image" Target="../media/image57.png"/><Relationship Id="rId7" Type="http://schemas.openxmlformats.org/officeDocument/2006/relationships/image" Target="../media/image58.png"/><Relationship Id="rId8" Type="http://schemas.openxmlformats.org/officeDocument/2006/relationships/image" Target="../media/image59.png"/><Relationship Id="rId9" Type="http://schemas.openxmlformats.org/officeDocument/2006/relationships/image" Target="../media/image60.png"/><Relationship Id="rId10" Type="http://schemas.openxmlformats.org/officeDocument/2006/relationships/image" Target="../media/image61.png"/><Relationship Id="rId11" Type="http://schemas.openxmlformats.org/officeDocument/2006/relationships/image" Target="../media/image62.png"/><Relationship Id="rId12" Type="http://schemas.openxmlformats.org/officeDocument/2006/relationships/image" Target="../media/image63.png"/><Relationship Id="rId13" Type="http://schemas.openxmlformats.org/officeDocument/2006/relationships/image" Target="../media/image64.png"/><Relationship Id="rId14" Type="http://schemas.openxmlformats.org/officeDocument/2006/relationships/image" Target="../media/image65.png"/><Relationship Id="rId15" Type="http://schemas.openxmlformats.org/officeDocument/2006/relationships/image" Target="../media/image66.png"/><Relationship Id="rId16" Type="http://schemas.openxmlformats.org/officeDocument/2006/relationships/image" Target="../media/image67.png"/><Relationship Id="rId17" Type="http://schemas.openxmlformats.org/officeDocument/2006/relationships/image" Target="../media/image68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9.png"/><Relationship Id="rId3" Type="http://schemas.openxmlformats.org/officeDocument/2006/relationships/image" Target="../media/image70.png"/><Relationship Id="rId4" Type="http://schemas.openxmlformats.org/officeDocument/2006/relationships/image" Target="../media/image71.png"/><Relationship Id="rId5" Type="http://schemas.openxmlformats.org/officeDocument/2006/relationships/image" Target="../media/image72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3.png"/><Relationship Id="rId3" Type="http://schemas.openxmlformats.org/officeDocument/2006/relationships/image" Target="../media/image74.png"/><Relationship Id="rId4" Type="http://schemas.openxmlformats.org/officeDocument/2006/relationships/image" Target="../media/image75.png"/><Relationship Id="rId5" Type="http://schemas.openxmlformats.org/officeDocument/2006/relationships/image" Target="../media/image76.png"/><Relationship Id="rId6" Type="http://schemas.openxmlformats.org/officeDocument/2006/relationships/image" Target="../media/image77.png"/><Relationship Id="rId7" Type="http://schemas.openxmlformats.org/officeDocument/2006/relationships/image" Target="../media/image78.png"/><Relationship Id="rId8" Type="http://schemas.openxmlformats.org/officeDocument/2006/relationships/image" Target="../media/image79.png"/><Relationship Id="rId9" Type="http://schemas.openxmlformats.org/officeDocument/2006/relationships/image" Target="../media/image80.png"/><Relationship Id="rId10" Type="http://schemas.openxmlformats.org/officeDocument/2006/relationships/image" Target="../media/image81.png"/><Relationship Id="rId11" Type="http://schemas.openxmlformats.org/officeDocument/2006/relationships/image" Target="../media/image82.png"/><Relationship Id="rId12" Type="http://schemas.openxmlformats.org/officeDocument/2006/relationships/image" Target="../media/image83.png"/><Relationship Id="rId13" Type="http://schemas.openxmlformats.org/officeDocument/2006/relationships/image" Target="../media/image84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5.png"/><Relationship Id="rId3" Type="http://schemas.openxmlformats.org/officeDocument/2006/relationships/image" Target="../media/image86.png"/><Relationship Id="rId4" Type="http://schemas.openxmlformats.org/officeDocument/2006/relationships/image" Target="../media/image87.png"/><Relationship Id="rId5" Type="http://schemas.openxmlformats.org/officeDocument/2006/relationships/image" Target="../media/image88.png"/><Relationship Id="rId6" Type="http://schemas.openxmlformats.org/officeDocument/2006/relationships/image" Target="../media/image89.png"/><Relationship Id="rId7" Type="http://schemas.openxmlformats.org/officeDocument/2006/relationships/image" Target="../media/image90.png"/><Relationship Id="rId8" Type="http://schemas.openxmlformats.org/officeDocument/2006/relationships/image" Target="../media/image91.png"/><Relationship Id="rId9" Type="http://schemas.openxmlformats.org/officeDocument/2006/relationships/image" Target="../media/image92.png"/><Relationship Id="rId10" Type="http://schemas.openxmlformats.org/officeDocument/2006/relationships/image" Target="../media/image93.png"/><Relationship Id="rId11" Type="http://schemas.openxmlformats.org/officeDocument/2006/relationships/image" Target="../media/image94.png"/><Relationship Id="rId12" Type="http://schemas.openxmlformats.org/officeDocument/2006/relationships/image" Target="../media/image95.png"/><Relationship Id="rId13" Type="http://schemas.openxmlformats.org/officeDocument/2006/relationships/image" Target="../media/image96.png"/><Relationship Id="rId14" Type="http://schemas.openxmlformats.org/officeDocument/2006/relationships/image" Target="../media/image97.png"/><Relationship Id="rId15" Type="http://schemas.openxmlformats.org/officeDocument/2006/relationships/image" Target="../media/image98.png"/><Relationship Id="rId16" Type="http://schemas.openxmlformats.org/officeDocument/2006/relationships/image" Target="../media/image99.png"/><Relationship Id="rId17" Type="http://schemas.openxmlformats.org/officeDocument/2006/relationships/image" Target="../media/image100.png"/><Relationship Id="rId18" Type="http://schemas.openxmlformats.org/officeDocument/2006/relationships/image" Target="../media/image101.png"/><Relationship Id="rId19" Type="http://schemas.openxmlformats.org/officeDocument/2006/relationships/image" Target="../media/image102.png"/><Relationship Id="rId20" Type="http://schemas.openxmlformats.org/officeDocument/2006/relationships/image" Target="../media/image103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4.png"/><Relationship Id="rId3" Type="http://schemas.openxmlformats.org/officeDocument/2006/relationships/image" Target="../media/image105.png"/><Relationship Id="rId4" Type="http://schemas.openxmlformats.org/officeDocument/2006/relationships/image" Target="../media/image106.png"/><Relationship Id="rId5" Type="http://schemas.openxmlformats.org/officeDocument/2006/relationships/image" Target="../media/image107.png"/><Relationship Id="rId6" Type="http://schemas.openxmlformats.org/officeDocument/2006/relationships/image" Target="../media/image108.png"/><Relationship Id="rId7" Type="http://schemas.openxmlformats.org/officeDocument/2006/relationships/image" Target="../media/image109.png"/><Relationship Id="rId8" Type="http://schemas.openxmlformats.org/officeDocument/2006/relationships/image" Target="../media/image110.png"/><Relationship Id="rId9" Type="http://schemas.openxmlformats.org/officeDocument/2006/relationships/image" Target="../media/image111.png"/><Relationship Id="rId10" Type="http://schemas.openxmlformats.org/officeDocument/2006/relationships/image" Target="../media/image112.png"/><Relationship Id="rId11" Type="http://schemas.openxmlformats.org/officeDocument/2006/relationships/image" Target="../media/image113.png"/><Relationship Id="rId12" Type="http://schemas.openxmlformats.org/officeDocument/2006/relationships/image" Target="../media/image114.png"/><Relationship Id="rId13" Type="http://schemas.openxmlformats.org/officeDocument/2006/relationships/image" Target="../media/image115.png"/><Relationship Id="rId14" Type="http://schemas.openxmlformats.org/officeDocument/2006/relationships/image" Target="../media/image116.png"/><Relationship Id="rId15" Type="http://schemas.openxmlformats.org/officeDocument/2006/relationships/image" Target="../media/image117.png"/><Relationship Id="rId16" Type="http://schemas.openxmlformats.org/officeDocument/2006/relationships/image" Target="../media/image118.png"/><Relationship Id="rId17" Type="http://schemas.openxmlformats.org/officeDocument/2006/relationships/image" Target="../media/image119.png"/><Relationship Id="rId18" Type="http://schemas.openxmlformats.org/officeDocument/2006/relationships/image" Target="../media/image120.png"/><Relationship Id="rId19" Type="http://schemas.openxmlformats.org/officeDocument/2006/relationships/image" Target="../media/image121.png"/><Relationship Id="rId20" Type="http://schemas.openxmlformats.org/officeDocument/2006/relationships/image" Target="../media/image122.png"/><Relationship Id="rId21" Type="http://schemas.openxmlformats.org/officeDocument/2006/relationships/image" Target="../media/image12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0358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448746" y="3882257"/>
            <a:ext cx="5832235" cy="2521201"/>
            <a:chOff x="2448746" y="3882257"/>
            <a:chExt cx="5832235" cy="252120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302810" y="2786218"/>
              <a:ext cx="11664470" cy="5042402"/>
            </a:xfrm>
            <a:prstGeom prst="rect">
              <a:avLst/>
            </a:prstGeom>
          </p:spPr>
        </p:pic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448746" y="3882257"/>
              <a:ext cx="5832235" cy="252120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668575" y="5351147"/>
            <a:ext cx="2723802" cy="21429"/>
            <a:chOff x="7668575" y="5351147"/>
            <a:chExt cx="2723802" cy="21429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5400000">
              <a:off x="7668575" y="5351147"/>
              <a:ext cx="2723802" cy="2142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9345725" y="4199206"/>
            <a:ext cx="6602740" cy="2235287"/>
            <a:chOff x="9345725" y="4199206"/>
            <a:chExt cx="6602740" cy="2235287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291099" y="3978638"/>
              <a:ext cx="6893413" cy="2203355"/>
            </a:xfrm>
            <a:prstGeom prst="rect">
              <a:avLst/>
            </a:prstGeom>
          </p:spPr>
        </p:pic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841032" y="5750443"/>
              <a:ext cx="7433580" cy="1042237"/>
            </a:xfrm>
            <a:prstGeom prst="rect">
              <a:avLst/>
            </a:prstGeom>
          </p:spPr>
        </p:pic>
      </p:grpSp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82184" y="2534175"/>
            <a:ext cx="16180425" cy="110376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00000"/>
            <a:chOff x="0" y="0"/>
            <a:chExt cx="18285714" cy="1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486146" y="132539"/>
            <a:ext cx="698322" cy="894436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07126" y="180529"/>
            <a:ext cx="4056847" cy="922647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84089" y="1703418"/>
            <a:ext cx="7543342" cy="192610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0811962" y="1697884"/>
            <a:ext cx="6171429" cy="3806676"/>
            <a:chOff x="10811962" y="1697884"/>
            <a:chExt cx="6171429" cy="3806676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811962" y="1697884"/>
              <a:ext cx="6171429" cy="380667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0811962" y="5903148"/>
            <a:ext cx="6171429" cy="3616071"/>
            <a:chOff x="10811962" y="5903148"/>
            <a:chExt cx="6171429" cy="3616071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0811962" y="5903148"/>
              <a:ext cx="6171429" cy="36160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43153" y="3684589"/>
            <a:ext cx="9120284" cy="6059091"/>
            <a:chOff x="1143153" y="3684589"/>
            <a:chExt cx="9120284" cy="6059091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061369" y="3593649"/>
              <a:ext cx="7842916" cy="5210935"/>
            </a:xfrm>
            <a:prstGeom prst="rect">
              <a:avLst/>
            </a:prstGeom>
          </p:spPr>
        </p:pic>
        <p:grpSp>
          <p:nvGrpSpPr>
            <p:cNvPr id="1005" name="그룹 1005"/>
            <p:cNvGrpSpPr/>
            <p:nvPr/>
          </p:nvGrpSpPr>
          <p:grpSpPr>
            <a:xfrm>
              <a:off x="1199085" y="3684589"/>
              <a:ext cx="607102" cy="827738"/>
              <a:chOff x="1199085" y="3684589"/>
              <a:chExt cx="607102" cy="827738"/>
            </a:xfrm>
          </p:grpSpPr>
          <p:pic>
            <p:nvPicPr>
              <p:cNvPr id="17" name="Object 16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199085" y="3684589"/>
                <a:ext cx="607102" cy="827738"/>
              </a:xfrm>
              <a:prstGeom prst="rect">
                <a:avLst/>
              </a:prstGeom>
            </p:spPr>
          </p:pic>
        </p:grpSp>
        <p:grpSp>
          <p:nvGrpSpPr>
            <p:cNvPr id="1006" name="그룹 1006"/>
            <p:cNvGrpSpPr/>
            <p:nvPr/>
          </p:nvGrpSpPr>
          <p:grpSpPr>
            <a:xfrm>
              <a:off x="1143153" y="5473641"/>
              <a:ext cx="607102" cy="827738"/>
              <a:chOff x="1143153" y="5473641"/>
              <a:chExt cx="607102" cy="827738"/>
            </a:xfrm>
          </p:grpSpPr>
          <p:pic>
            <p:nvPicPr>
              <p:cNvPr id="20" name="Object 19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1143153" y="5473641"/>
                <a:ext cx="607102" cy="827738"/>
              </a:xfrm>
              <a:prstGeom prst="rect">
                <a:avLst/>
              </a:prstGeom>
            </p:spPr>
          </p:pic>
        </p:grpSp>
        <p:grpSp>
          <p:nvGrpSpPr>
            <p:cNvPr id="1007" name="그룹 1007"/>
            <p:cNvGrpSpPr/>
            <p:nvPr/>
          </p:nvGrpSpPr>
          <p:grpSpPr>
            <a:xfrm>
              <a:off x="1218133" y="7421613"/>
              <a:ext cx="607102" cy="827738"/>
              <a:chOff x="1218133" y="7421613"/>
              <a:chExt cx="607102" cy="827738"/>
            </a:xfrm>
          </p:grpSpPr>
          <p:pic>
            <p:nvPicPr>
              <p:cNvPr id="23" name="Object 22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1218133" y="7421613"/>
                <a:ext cx="607102" cy="827738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00000"/>
            <a:chOff x="0" y="0"/>
            <a:chExt cx="18285714" cy="1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486146" y="132539"/>
            <a:ext cx="688798" cy="894436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07126" y="180529"/>
            <a:ext cx="5422095" cy="922647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2363700" y="1232954"/>
            <a:ext cx="6260580" cy="7811366"/>
            <a:chOff x="2363700" y="1232954"/>
            <a:chExt cx="6260580" cy="7811366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363700" y="1232954"/>
              <a:ext cx="6260580" cy="781136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9142857" y="1204736"/>
            <a:ext cx="6854091" cy="7811366"/>
            <a:chOff x="9142857" y="1204736"/>
            <a:chExt cx="6854091" cy="7811366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142857" y="1204736"/>
              <a:ext cx="6854091" cy="7811366"/>
            </a:xfrm>
            <a:prstGeom prst="rect">
              <a:avLst/>
            </a:prstGeom>
          </p:spPr>
        </p:pic>
      </p:grpSp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991094" y="9071583"/>
            <a:ext cx="14550497" cy="15318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-457143"/>
            <a:ext cx="18285714" cy="10742857"/>
            <a:chOff x="0" y="-457143"/>
            <a:chExt cx="18285714" cy="1074285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-457143"/>
              <a:ext cx="18285714" cy="1074285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997768" y="2996714"/>
            <a:ext cx="2290177" cy="2290177"/>
            <a:chOff x="7997768" y="2996714"/>
            <a:chExt cx="2290177" cy="2290177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997768" y="2996714"/>
              <a:ext cx="2290177" cy="2290177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670986" y="2334186"/>
            <a:ext cx="3851589" cy="4237780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890615" y="5787177"/>
            <a:ext cx="8807538" cy="339382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00000"/>
            <a:chOff x="0" y="0"/>
            <a:chExt cx="18285714" cy="1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2754245" y="113491"/>
            <a:ext cx="8503704" cy="88491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957155" y="1839942"/>
            <a:ext cx="16797226" cy="2491627"/>
            <a:chOff x="957155" y="1839942"/>
            <a:chExt cx="16797226" cy="2491627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7511984" y="2121824"/>
              <a:ext cx="2610138" cy="2156682"/>
              <a:chOff x="7511984" y="2121824"/>
              <a:chExt cx="2610138" cy="2156682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7511984" y="2121824"/>
                <a:ext cx="2610138" cy="2156682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7694244" y="2756217"/>
              <a:ext cx="2245619" cy="1359031"/>
              <a:chOff x="7694244" y="2756217"/>
              <a:chExt cx="2245619" cy="1359031"/>
            </a:xfrm>
          </p:grpSpPr>
          <p:pic>
            <p:nvPicPr>
              <p:cNvPr id="11" name="Object 10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7694244" y="2756217"/>
                <a:ext cx="2245619" cy="1359031"/>
              </a:xfrm>
              <a:prstGeom prst="rect">
                <a:avLst/>
              </a:prstGeom>
            </p:spPr>
          </p:pic>
        </p:grpSp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998508" y="2802755"/>
              <a:ext cx="1851656" cy="1441894"/>
            </a:xfrm>
            <a:prstGeom prst="rect">
              <a:avLst/>
            </a:prstGeom>
          </p:spPr>
        </p:pic>
        <p:grpSp>
          <p:nvGrpSpPr>
            <p:cNvPr id="1005" name="그룹 1005"/>
            <p:cNvGrpSpPr/>
            <p:nvPr/>
          </p:nvGrpSpPr>
          <p:grpSpPr>
            <a:xfrm>
              <a:off x="957155" y="1839942"/>
              <a:ext cx="2009216" cy="2275306"/>
              <a:chOff x="957155" y="1839942"/>
              <a:chExt cx="2009216" cy="2275306"/>
            </a:xfrm>
          </p:grpSpPr>
          <p:grpSp>
            <p:nvGrpSpPr>
              <p:cNvPr id="1006" name="그룹 1006"/>
              <p:cNvGrpSpPr/>
              <p:nvPr/>
            </p:nvGrpSpPr>
            <p:grpSpPr>
              <a:xfrm>
                <a:off x="957155" y="1839942"/>
                <a:ext cx="2009216" cy="2009216"/>
                <a:chOff x="957155" y="1839942"/>
                <a:chExt cx="2009216" cy="2009216"/>
              </a:xfrm>
            </p:grpSpPr>
            <p:pic>
              <p:nvPicPr>
                <p:cNvPr id="16" name="Object 15"/>
                <p:cNvPicPr>
                  <a:picLocks noChangeAspect="1"/>
                </p:cNvPicPr>
                <p:nvPr/>
              </p:nvPicPr>
              <p:blipFill>
                <a:blip r:embed="rId7" cstate="print"/>
                <a:stretch>
                  <a:fillRect/>
                </a:stretch>
              </p:blipFill>
              <p:spPr>
                <a:xfrm>
                  <a:off x="957155" y="1839942"/>
                  <a:ext cx="2009216" cy="2009216"/>
                </a:xfrm>
                <a:prstGeom prst="rect">
                  <a:avLst/>
                </a:prstGeom>
              </p:spPr>
            </p:pic>
          </p:grpSp>
          <p:pic>
            <p:nvPicPr>
              <p:cNvPr id="18" name="Object 17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882567" y="3447078"/>
                <a:ext cx="2362355" cy="1037460"/>
              </a:xfrm>
              <a:prstGeom prst="rect">
                <a:avLst/>
              </a:prstGeom>
            </p:spPr>
          </p:pic>
        </p:grpSp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7545019" y="1987877"/>
              <a:ext cx="2682047" cy="1094056"/>
            </a:xfrm>
            <a:prstGeom prst="rect">
              <a:avLst/>
            </a:prstGeom>
          </p:spPr>
        </p:pic>
        <p:grpSp>
          <p:nvGrpSpPr>
            <p:cNvPr id="1007" name="그룹 1007"/>
            <p:cNvGrpSpPr/>
            <p:nvPr/>
          </p:nvGrpSpPr>
          <p:grpSpPr>
            <a:xfrm>
              <a:off x="3556815" y="2523752"/>
              <a:ext cx="3449364" cy="1352826"/>
              <a:chOff x="3556815" y="2523752"/>
              <a:chExt cx="3449364" cy="1352826"/>
            </a:xfrm>
          </p:grpSpPr>
          <p:pic>
            <p:nvPicPr>
              <p:cNvPr id="22" name="Object 21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3556815" y="2523752"/>
                <a:ext cx="3449364" cy="1352826"/>
              </a:xfrm>
              <a:prstGeom prst="rect">
                <a:avLst/>
              </a:prstGeom>
            </p:spPr>
          </p:pic>
        </p:grpSp>
        <p:grpSp>
          <p:nvGrpSpPr>
            <p:cNvPr id="1008" name="그룹 1008"/>
            <p:cNvGrpSpPr/>
            <p:nvPr/>
          </p:nvGrpSpPr>
          <p:grpSpPr>
            <a:xfrm>
              <a:off x="10490786" y="2449040"/>
              <a:ext cx="4364977" cy="1335996"/>
              <a:chOff x="10490786" y="2449040"/>
              <a:chExt cx="4364977" cy="1335996"/>
            </a:xfrm>
          </p:grpSpPr>
          <p:pic>
            <p:nvPicPr>
              <p:cNvPr id="25" name="Object 24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10490786" y="2449040"/>
                <a:ext cx="4364977" cy="1335996"/>
              </a:xfrm>
              <a:prstGeom prst="rect">
                <a:avLst/>
              </a:prstGeom>
            </p:spPr>
          </p:pic>
        </p:grpSp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140705" y="2495156"/>
              <a:ext cx="3278246" cy="1456494"/>
            </a:xfrm>
            <a:prstGeom prst="rect">
              <a:avLst/>
            </a:prstGeom>
          </p:spPr>
        </p:pic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4239222" y="2578280"/>
              <a:ext cx="2638303" cy="1411275"/>
            </a:xfrm>
            <a:prstGeom prst="rect">
              <a:avLst/>
            </a:prstGeom>
          </p:spPr>
        </p:pic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3973018" y="3663400"/>
              <a:ext cx="4128308" cy="1037460"/>
            </a:xfrm>
            <a:prstGeom prst="rect">
              <a:avLst/>
            </a:prstGeom>
          </p:spPr>
        </p:pic>
        <p:grpSp>
          <p:nvGrpSpPr>
            <p:cNvPr id="1009" name="그룹 1009"/>
            <p:cNvGrpSpPr/>
            <p:nvPr/>
          </p:nvGrpSpPr>
          <p:grpSpPr>
            <a:xfrm>
              <a:off x="15532203" y="2196310"/>
              <a:ext cx="1375188" cy="1400220"/>
              <a:chOff x="15532203" y="2196310"/>
              <a:chExt cx="1375188" cy="1400220"/>
            </a:xfrm>
          </p:grpSpPr>
          <p:pic>
            <p:nvPicPr>
              <p:cNvPr id="31" name="Object 30"/>
              <p:cNvPicPr>
                <a:picLocks noChangeAspect="1"/>
              </p:cNvPicPr>
              <p:nvPr/>
            </p:nvPicPr>
            <p:blipFill>
              <a:blip r:embed="rId15" cstate="print"/>
              <a:stretch>
                <a:fillRect/>
              </a:stretch>
            </p:blipFill>
            <p:spPr>
              <a:xfrm>
                <a:off x="15532203" y="2196310"/>
                <a:ext cx="1375188" cy="1400220"/>
              </a:xfrm>
              <a:prstGeom prst="rect">
                <a:avLst/>
              </a:prstGeom>
            </p:spPr>
          </p:pic>
        </p:grpSp>
      </p:grpSp>
      <p:pic>
        <p:nvPicPr>
          <p:cNvPr id="34" name="Object 33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17392841" y="49206"/>
            <a:ext cx="860093" cy="1144436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9879930" y="4790476"/>
            <a:ext cx="7664927" cy="1506878"/>
            <a:chOff x="9879930" y="4790476"/>
            <a:chExt cx="7664927" cy="1506878"/>
          </a:xfrm>
        </p:grpSpPr>
        <p:grpSp>
          <p:nvGrpSpPr>
            <p:cNvPr id="1011" name="그룹 1011"/>
            <p:cNvGrpSpPr/>
            <p:nvPr/>
          </p:nvGrpSpPr>
          <p:grpSpPr>
            <a:xfrm>
              <a:off x="10314666" y="4790476"/>
              <a:ext cx="6738304" cy="1506878"/>
              <a:chOff x="10314666" y="4790476"/>
              <a:chExt cx="6738304" cy="1506878"/>
            </a:xfrm>
          </p:grpSpPr>
          <p:pic>
            <p:nvPicPr>
              <p:cNvPr id="37" name="Object 36"/>
              <p:cNvPicPr>
                <a:picLocks noChangeAspect="1"/>
              </p:cNvPicPr>
              <p:nvPr/>
            </p:nvPicPr>
            <p:blipFill>
              <a:blip r:embed="rId17" cstate="print"/>
              <a:stretch>
                <a:fillRect/>
              </a:stretch>
            </p:blipFill>
            <p:spPr>
              <a:xfrm>
                <a:off x="10314666" y="4790476"/>
                <a:ext cx="6738304" cy="1506878"/>
              </a:xfrm>
              <a:prstGeom prst="rect">
                <a:avLst/>
              </a:prstGeom>
            </p:spPr>
          </p:pic>
        </p:grpSp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9170800" y="4650784"/>
              <a:ext cx="8734377" cy="193950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858202" y="4770723"/>
            <a:ext cx="7040465" cy="1506878"/>
            <a:chOff x="1858202" y="4770723"/>
            <a:chExt cx="7040465" cy="1506878"/>
          </a:xfrm>
        </p:grpSpPr>
        <p:grpSp>
          <p:nvGrpSpPr>
            <p:cNvPr id="1013" name="그룹 1013"/>
            <p:cNvGrpSpPr/>
            <p:nvPr/>
          </p:nvGrpSpPr>
          <p:grpSpPr>
            <a:xfrm>
              <a:off x="1991404" y="4770723"/>
              <a:ext cx="6738304" cy="1506878"/>
              <a:chOff x="1991404" y="4770723"/>
              <a:chExt cx="6738304" cy="1506878"/>
            </a:xfrm>
          </p:grpSpPr>
          <p:pic>
            <p:nvPicPr>
              <p:cNvPr id="43" name="Object 42"/>
              <p:cNvPicPr>
                <a:picLocks noChangeAspect="1"/>
              </p:cNvPicPr>
              <p:nvPr/>
            </p:nvPicPr>
            <p:blipFill>
              <a:blip r:embed="rId19" cstate="print"/>
              <a:stretch>
                <a:fillRect/>
              </a:stretch>
            </p:blipFill>
            <p:spPr>
              <a:xfrm>
                <a:off x="1991404" y="4770723"/>
                <a:ext cx="6738304" cy="1506878"/>
              </a:xfrm>
              <a:prstGeom prst="rect">
                <a:avLst/>
              </a:prstGeom>
            </p:spPr>
          </p:pic>
        </p:grpSp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1116968" y="4632089"/>
              <a:ext cx="8209871" cy="1939500"/>
            </a:xfrm>
            <a:prstGeom prst="rect">
              <a:avLst/>
            </a:prstGeom>
          </p:spPr>
        </p:pic>
      </p:grpSp>
      <p:pic>
        <p:nvPicPr>
          <p:cNvPr id="47" name="Object 46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4615647" y="995184"/>
            <a:ext cx="8438272" cy="1339996"/>
          </a:xfrm>
          <a:prstGeom prst="rect">
            <a:avLst/>
          </a:prstGeom>
        </p:spPr>
      </p:pic>
      <p:pic>
        <p:nvPicPr>
          <p:cNvPr id="48" name="Object 47"/>
          <p:cNvPicPr>
            <a:picLocks noChangeAspect="1"/>
          </p:cNvPicPr>
          <p:nvPr/>
        </p:nvPicPr>
        <p:blipFill>
          <a:blip r:embed="rId22" cstate="print"/>
          <a:stretch>
            <a:fillRect/>
          </a:stretch>
        </p:blipFill>
        <p:spPr>
          <a:xfrm>
            <a:off x="495627" y="6801416"/>
            <a:ext cx="9586345" cy="1554135"/>
          </a:xfrm>
          <a:prstGeom prst="rect">
            <a:avLst/>
          </a:prstGeom>
        </p:spPr>
      </p:pic>
      <p:pic>
        <p:nvPicPr>
          <p:cNvPr id="49" name="Object 48"/>
          <p:cNvPicPr>
            <a:picLocks noChangeAspect="1"/>
          </p:cNvPicPr>
          <p:nvPr/>
        </p:nvPicPr>
        <p:blipFill>
          <a:blip r:embed="rId23" cstate="print"/>
          <a:stretch>
            <a:fillRect/>
          </a:stretch>
        </p:blipFill>
        <p:spPr>
          <a:xfrm>
            <a:off x="9150395" y="7738165"/>
            <a:ext cx="8850681" cy="2409500"/>
          </a:xfrm>
          <a:prstGeom prst="rect">
            <a:avLst/>
          </a:prstGeom>
        </p:spPr>
      </p:pic>
      <p:pic>
        <p:nvPicPr>
          <p:cNvPr id="50" name="Object 49"/>
          <p:cNvPicPr>
            <a:picLocks noChangeAspect="1"/>
          </p:cNvPicPr>
          <p:nvPr/>
        </p:nvPicPr>
        <p:blipFill>
          <a:blip r:embed="rId24" cstate="print"/>
          <a:stretch>
            <a:fillRect/>
          </a:stretch>
        </p:blipFill>
        <p:spPr>
          <a:xfrm>
            <a:off x="637213" y="7748480"/>
            <a:ext cx="9398844" cy="2443806"/>
          </a:xfrm>
          <a:prstGeom prst="rect">
            <a:avLst/>
          </a:prstGeom>
        </p:spPr>
      </p:pic>
      <p:pic>
        <p:nvPicPr>
          <p:cNvPr id="51" name="Object 50"/>
          <p:cNvPicPr>
            <a:picLocks noChangeAspect="1"/>
          </p:cNvPicPr>
          <p:nvPr/>
        </p:nvPicPr>
        <p:blipFill>
          <a:blip r:embed="rId25" cstate="print"/>
          <a:stretch>
            <a:fillRect/>
          </a:stretch>
        </p:blipFill>
        <p:spPr>
          <a:xfrm>
            <a:off x="11758337" y="6690606"/>
            <a:ext cx="4417078" cy="1660469"/>
          </a:xfrm>
          <a:prstGeom prst="rect">
            <a:avLst/>
          </a:prstGeom>
        </p:spPr>
      </p:pic>
      <p:grpSp>
        <p:nvGrpSpPr>
          <p:cNvPr id="1014" name="그룹 1014"/>
          <p:cNvGrpSpPr/>
          <p:nvPr/>
        </p:nvGrpSpPr>
        <p:grpSpPr>
          <a:xfrm>
            <a:off x="9741666" y="8080210"/>
            <a:ext cx="1409420" cy="1096189"/>
            <a:chOff x="9741666" y="8080210"/>
            <a:chExt cx="1409420" cy="1096189"/>
          </a:xfrm>
        </p:grpSpPr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26" cstate="print"/>
            <a:stretch>
              <a:fillRect/>
            </a:stretch>
          </p:blipFill>
          <p:spPr>
            <a:xfrm>
              <a:off x="9741666" y="8080210"/>
              <a:ext cx="1409420" cy="109618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00000"/>
            <a:chOff x="0" y="0"/>
            <a:chExt cx="18285714" cy="1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2754245" y="113491"/>
            <a:ext cx="8503704" cy="884913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56504" y="1035099"/>
            <a:ext cx="2974831" cy="1674212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7418593" y="132539"/>
            <a:ext cx="906646" cy="894436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850893" y="2777951"/>
            <a:ext cx="13435904" cy="3497956"/>
            <a:chOff x="1850893" y="2777951"/>
            <a:chExt cx="13435904" cy="3497956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850893" y="2777951"/>
              <a:ext cx="13435904" cy="3497956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9944818" y="9284603"/>
            <a:ext cx="7590977" cy="1284853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-621091" y="6946558"/>
            <a:ext cx="10432689" cy="1430537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-487449" y="8003070"/>
            <a:ext cx="9788967" cy="2443806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8121109" y="8308968"/>
            <a:ext cx="1409420" cy="1096189"/>
            <a:chOff x="8121109" y="8308968"/>
            <a:chExt cx="1409420" cy="109618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8121109" y="8308968"/>
              <a:ext cx="1409420" cy="1096189"/>
            </a:xfrm>
            <a:prstGeom prst="rect">
              <a:avLst/>
            </a:prstGeom>
          </p:spPr>
        </p:pic>
      </p:grpSp>
      <p:pic>
        <p:nvPicPr>
          <p:cNvPr id="17" name="Object 16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1873083" y="6946559"/>
            <a:ext cx="3884288" cy="1430526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9071013" y="7754413"/>
            <a:ext cx="9302273" cy="2296692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1064926" y="5200000"/>
            <a:ext cx="6027234" cy="1345245"/>
            <a:chOff x="11064926" y="5200000"/>
            <a:chExt cx="6027234" cy="1345245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11178960" y="5200000"/>
              <a:ext cx="5768559" cy="1290016"/>
              <a:chOff x="11178960" y="5200000"/>
              <a:chExt cx="5768559" cy="1290016"/>
            </a:xfrm>
          </p:grpSpPr>
          <p:pic>
            <p:nvPicPr>
              <p:cNvPr id="21" name="Object 20"/>
              <p:cNvPicPr>
                <a:picLocks noChangeAspect="1"/>
              </p:cNvPicPr>
              <p:nvPr/>
            </p:nvPicPr>
            <p:blipFill>
              <a:blip r:embed="rId13" cstate="print"/>
              <a:stretch>
                <a:fillRect/>
              </a:stretch>
            </p:blipFill>
            <p:spPr>
              <a:xfrm>
                <a:off x="11178960" y="5200000"/>
                <a:ext cx="5768559" cy="1290016"/>
              </a:xfrm>
              <a:prstGeom prst="rect">
                <a:avLst/>
              </a:prstGeom>
            </p:spPr>
          </p:pic>
        </p:grpSp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0609633" y="5114203"/>
              <a:ext cx="6909705" cy="1736191"/>
            </a:xfrm>
            <a:prstGeom prst="rect">
              <a:avLst/>
            </a:prstGeom>
          </p:spPr>
        </p:pic>
      </p:grpSp>
      <p:pic>
        <p:nvPicPr>
          <p:cNvPr id="25" name="Object 24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2693822" y="1529793"/>
            <a:ext cx="12838017" cy="121176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00000"/>
            <a:chOff x="0" y="0"/>
            <a:chExt cx="18285714" cy="1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31850" y="170300"/>
            <a:ext cx="4675437" cy="922646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418593" y="132539"/>
            <a:ext cx="906646" cy="894436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5951674" y="2487516"/>
            <a:ext cx="6775994" cy="5147685"/>
            <a:chOff x="5951674" y="2487516"/>
            <a:chExt cx="6775994" cy="5147685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951674" y="2487516"/>
              <a:ext cx="6775994" cy="5147685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966710" y="2487516"/>
            <a:ext cx="5717777" cy="5089910"/>
            <a:chOff x="966710" y="2487516"/>
            <a:chExt cx="5717777" cy="5089910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66710" y="2487516"/>
              <a:ext cx="5717777" cy="5089910"/>
            </a:xfrm>
            <a:prstGeom prst="rect">
              <a:avLst/>
            </a:prstGeom>
          </p:spPr>
        </p:pic>
      </p:grpSp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077426" y="7997662"/>
            <a:ext cx="2738731" cy="1573845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8095626" y="8015299"/>
            <a:ext cx="2904874" cy="1583369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2908620" y="2611325"/>
            <a:ext cx="4418600" cy="6155897"/>
            <a:chOff x="12908620" y="2611325"/>
            <a:chExt cx="4418600" cy="6155897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2604215" y="3940566"/>
              <a:ext cx="5196183" cy="5198059"/>
            </a:xfrm>
            <a:prstGeom prst="rect">
              <a:avLst/>
            </a:prstGeom>
          </p:spPr>
        </p:pic>
        <p:grpSp>
          <p:nvGrpSpPr>
            <p:cNvPr id="1005" name="그룹 1005"/>
            <p:cNvGrpSpPr/>
            <p:nvPr/>
          </p:nvGrpSpPr>
          <p:grpSpPr>
            <a:xfrm>
              <a:off x="14481025" y="2611325"/>
              <a:ext cx="1145491" cy="1145491"/>
              <a:chOff x="14481025" y="2611325"/>
              <a:chExt cx="1145491" cy="1145491"/>
            </a:xfrm>
          </p:grpSpPr>
          <p:pic>
            <p:nvPicPr>
              <p:cNvPr id="18" name="Object 17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14481025" y="2611325"/>
                <a:ext cx="1145491" cy="1145491"/>
              </a:xfrm>
              <a:prstGeom prst="rect">
                <a:avLst/>
              </a:prstGeom>
            </p:spPr>
          </p:pic>
        </p:grpSp>
        <p:grpSp>
          <p:nvGrpSpPr>
            <p:cNvPr id="1006" name="그룹 1006"/>
            <p:cNvGrpSpPr/>
            <p:nvPr/>
          </p:nvGrpSpPr>
          <p:grpSpPr>
            <a:xfrm>
              <a:off x="14765157" y="6549375"/>
              <a:ext cx="760858" cy="1227518"/>
              <a:chOff x="14765157" y="6549375"/>
              <a:chExt cx="760858" cy="1227518"/>
            </a:xfrm>
          </p:grpSpPr>
          <p:pic>
            <p:nvPicPr>
              <p:cNvPr id="21" name="Object 20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 rot="5400000">
                <a:off x="14765157" y="6549375"/>
                <a:ext cx="760858" cy="1227518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-457143"/>
            <a:ext cx="18285714" cy="10742857"/>
            <a:chOff x="0" y="-457143"/>
            <a:chExt cx="18285714" cy="1074285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-457143"/>
              <a:ext cx="18285714" cy="1074285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997768" y="2996714"/>
            <a:ext cx="2290177" cy="2290177"/>
            <a:chOff x="7997768" y="2996714"/>
            <a:chExt cx="2290177" cy="2290177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997768" y="2996714"/>
              <a:ext cx="2290177" cy="2290177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680501" y="1700824"/>
            <a:ext cx="3680188" cy="5299769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688058" y="5406215"/>
            <a:ext cx="11119456" cy="449578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00000"/>
            <a:chOff x="0" y="0"/>
            <a:chExt cx="18285714" cy="1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067289" y="132539"/>
            <a:ext cx="1408179" cy="894436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95314" y="106876"/>
            <a:ext cx="5235123" cy="875389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033326" y="3701534"/>
            <a:ext cx="6974951" cy="4716811"/>
            <a:chOff x="1033326" y="3701534"/>
            <a:chExt cx="6974951" cy="4716811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33326" y="3701534"/>
              <a:ext cx="6974951" cy="4716811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20151" y="1356422"/>
            <a:ext cx="7361712" cy="1860236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9199295" y="1716608"/>
            <a:ext cx="8525515" cy="7859459"/>
            <a:chOff x="9199295" y="1716608"/>
            <a:chExt cx="8525515" cy="785945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199295" y="1716608"/>
              <a:ext cx="8525515" cy="7859459"/>
            </a:xfrm>
            <a:prstGeom prst="rect">
              <a:avLst/>
            </a:prstGeom>
          </p:spPr>
        </p:pic>
      </p:grpSp>
      <p:pic>
        <p:nvPicPr>
          <p:cNvPr id="14" name="Object 13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7273025" y="6784324"/>
            <a:ext cx="2938871" cy="1068786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00000"/>
            <a:chOff x="0" y="0"/>
            <a:chExt cx="18285714" cy="1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067289" y="132539"/>
            <a:ext cx="1389131" cy="894436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-2744721" y="113491"/>
            <a:ext cx="8494018" cy="875389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038970" y="2972654"/>
            <a:ext cx="16398250" cy="5178395"/>
            <a:chOff x="1038970" y="2972654"/>
            <a:chExt cx="16398250" cy="5178395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38970" y="2972654"/>
              <a:ext cx="16398250" cy="5178395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096971" y="6117715"/>
            <a:ext cx="2721984" cy="1099555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5980366" y="8282098"/>
            <a:ext cx="8893514" cy="1950324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375532" y="1356422"/>
            <a:ext cx="8611093" cy="1860236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982116" y="6948675"/>
            <a:ext cx="4800851" cy="109955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00000"/>
            <a:chOff x="0" y="0"/>
            <a:chExt cx="18285714" cy="1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389060" y="132539"/>
            <a:ext cx="906674" cy="894436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-2744721" y="113491"/>
            <a:ext cx="8494018" cy="875389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037751" y="3053783"/>
            <a:ext cx="15803896" cy="4990704"/>
            <a:chOff x="1037751" y="3053783"/>
            <a:chExt cx="15803896" cy="4990704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37751" y="3053783"/>
              <a:ext cx="15803896" cy="4990704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551244" y="9132581"/>
            <a:ext cx="6077918" cy="1138661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5879980" y="8017599"/>
            <a:ext cx="7453909" cy="1589709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968608" y="9196519"/>
            <a:ext cx="6396937" cy="1036299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-435761" y="1167709"/>
            <a:ext cx="7890721" cy="1869760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6057143" y="4168421"/>
            <a:ext cx="6171429" cy="1948872"/>
            <a:chOff x="6057143" y="4168421"/>
            <a:chExt cx="6171429" cy="1948872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6057143" y="4168421"/>
              <a:ext cx="6171429" cy="194887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6160000" y="4271278"/>
            <a:ext cx="6171429" cy="1948872"/>
            <a:chOff x="6160000" y="4271278"/>
            <a:chExt cx="6171429" cy="1948872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160000" y="4271278"/>
              <a:ext cx="6171429" cy="194887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405533" y="2361294"/>
            <a:ext cx="2743095" cy="764590"/>
            <a:chOff x="8405533" y="2361294"/>
            <a:chExt cx="2743095" cy="7645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405533" y="2361294"/>
              <a:ext cx="2743095" cy="7645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0" y="0"/>
            <a:ext cx="18285714" cy="1004926"/>
            <a:chOff x="0" y="0"/>
            <a:chExt cx="18285714" cy="100492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8285714" cy="100492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902247" y="2069896"/>
            <a:ext cx="5545122" cy="4327094"/>
            <a:chOff x="902247" y="2069896"/>
            <a:chExt cx="5545122" cy="4327094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2247" y="2069896"/>
              <a:ext cx="5545122" cy="4327094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059260" y="2929933"/>
            <a:ext cx="5307287" cy="4425848"/>
            <a:chOff x="1059260" y="2929933"/>
            <a:chExt cx="5307287" cy="4425848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59260" y="2929933"/>
              <a:ext cx="5307287" cy="4425848"/>
            </a:xfrm>
            <a:prstGeom prst="rect">
              <a:avLst/>
            </a:prstGeom>
          </p:spPr>
        </p:pic>
      </p:grpSp>
      <p:pic>
        <p:nvPicPr>
          <p:cNvPr id="14" name="Object 1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3279747" y="150310"/>
            <a:ext cx="8933970" cy="926189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7486146" y="132539"/>
            <a:ext cx="688799" cy="894437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7175763" y="2381743"/>
            <a:ext cx="4539245" cy="921473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6975014" y="3055271"/>
            <a:ext cx="9258202" cy="2054393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7465566" y="6433271"/>
            <a:ext cx="8876602" cy="3594336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8172759" y="5317705"/>
            <a:ext cx="2743095" cy="764590"/>
            <a:chOff x="8172759" y="5317705"/>
            <a:chExt cx="2743095" cy="764590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172759" y="5317705"/>
              <a:ext cx="2743095" cy="764590"/>
            </a:xfrm>
            <a:prstGeom prst="rect">
              <a:avLst/>
            </a:prstGeom>
          </p:spPr>
        </p:pic>
      </p:grpSp>
      <p:pic>
        <p:nvPicPr>
          <p:cNvPr id="22" name="Object 2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6942991" y="5338153"/>
            <a:ext cx="4501149" cy="92147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00000"/>
            <a:chOff x="0" y="0"/>
            <a:chExt cx="18285714" cy="1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389060" y="132539"/>
            <a:ext cx="906674" cy="894436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-2744721" y="113491"/>
            <a:ext cx="8494018" cy="875389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480261" y="3875652"/>
            <a:ext cx="15325192" cy="4839534"/>
            <a:chOff x="1480261" y="3875652"/>
            <a:chExt cx="15325192" cy="4839534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80261" y="3875652"/>
              <a:ext cx="15325192" cy="4839534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391385" y="2694856"/>
            <a:ext cx="6364108" cy="1606908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498282" y="1099270"/>
            <a:ext cx="4753712" cy="1860236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-457143"/>
            <a:ext cx="18285714" cy="10742857"/>
            <a:chOff x="0" y="-457143"/>
            <a:chExt cx="18285714" cy="1074285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-457143"/>
              <a:ext cx="18285714" cy="10742857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888151" y="4154969"/>
            <a:ext cx="10734456" cy="2291913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-457143"/>
            <a:ext cx="18285714" cy="10742857"/>
            <a:chOff x="0" y="-457143"/>
            <a:chExt cx="18285714" cy="1074285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-457143"/>
              <a:ext cx="18285714" cy="1074285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997768" y="2996714"/>
            <a:ext cx="2290177" cy="2290177"/>
            <a:chOff x="7997768" y="2996714"/>
            <a:chExt cx="2290177" cy="2290177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997768" y="2996714"/>
              <a:ext cx="2290177" cy="2290177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594786" y="2342795"/>
            <a:ext cx="3651617" cy="4267388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878624" y="5787167"/>
            <a:ext cx="10705884" cy="2291913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00000"/>
            <a:chOff x="0" y="0"/>
            <a:chExt cx="18285714" cy="1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067289" y="132539"/>
            <a:ext cx="1398655" cy="894436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-3595387" y="121540"/>
            <a:ext cx="9023003" cy="846794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178158" y="2170543"/>
            <a:ext cx="15976550" cy="2626369"/>
          </a:xfrm>
          <a:prstGeom prst="rect">
            <a:avLst/>
          </a:prstGeom>
        </p:spPr>
      </p:pic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769219" y="4782670"/>
            <a:ext cx="15493883" cy="2683512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320918" y="7334527"/>
            <a:ext cx="1337720" cy="1875129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3503677" y="7391670"/>
            <a:ext cx="7037491" cy="1808463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-457143"/>
            <a:ext cx="18285714" cy="10742857"/>
            <a:chOff x="0" y="-457143"/>
            <a:chExt cx="18285714" cy="1074285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-457143"/>
              <a:ext cx="18285714" cy="10742857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673872" y="4143901"/>
            <a:ext cx="9873407" cy="229019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00000"/>
            <a:chOff x="0" y="0"/>
            <a:chExt cx="18285714" cy="1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486146" y="132539"/>
            <a:ext cx="688798" cy="894436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-3270226" y="142063"/>
            <a:ext cx="8895876" cy="875390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2668741" y="3620174"/>
            <a:ext cx="1770220" cy="1770220"/>
            <a:chOff x="2668741" y="3620174"/>
            <a:chExt cx="1770220" cy="1770220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2668741" y="3620174"/>
              <a:ext cx="1770220" cy="1770220"/>
              <a:chOff x="2668741" y="3620174"/>
              <a:chExt cx="1770220" cy="1770220"/>
            </a:xfrm>
          </p:grpSpPr>
          <p:pic>
            <p:nvPicPr>
              <p:cNvPr id="9" name="Object 8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2668741" y="3620174"/>
                <a:ext cx="1770220" cy="1770220"/>
              </a:xfrm>
              <a:prstGeom prst="rect">
                <a:avLst/>
              </a:prstGeom>
            </p:spPr>
          </p:pic>
        </p:grpSp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350448" y="3586556"/>
              <a:ext cx="2486121" cy="2072949"/>
            </a:xfrm>
            <a:prstGeom prst="rect">
              <a:avLst/>
            </a:prstGeom>
          </p:spPr>
        </p:pic>
      </p:grpSp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633113" y="6110493"/>
            <a:ext cx="3665904" cy="1895361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6450048" y="3620174"/>
            <a:ext cx="1770220" cy="1770220"/>
            <a:chOff x="6450048" y="3620174"/>
            <a:chExt cx="1770220" cy="1770220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6450048" y="3620174"/>
              <a:ext cx="1770220" cy="1770220"/>
              <a:chOff x="6450048" y="3620174"/>
              <a:chExt cx="1770220" cy="1770220"/>
            </a:xfrm>
          </p:grpSpPr>
          <p:pic>
            <p:nvPicPr>
              <p:cNvPr id="16" name="Object 15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6450048" y="3620174"/>
                <a:ext cx="1770220" cy="1770220"/>
              </a:xfrm>
              <a:prstGeom prst="rect">
                <a:avLst/>
              </a:prstGeom>
            </p:spPr>
          </p:pic>
        </p:grpSp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6219029" y="3567803"/>
              <a:ext cx="2449416" cy="2053902"/>
            </a:xfrm>
            <a:prstGeom prst="rect">
              <a:avLst/>
            </a:prstGeom>
          </p:spPr>
        </p:pic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5423195" y="6100970"/>
            <a:ext cx="3911532" cy="1923932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10115111" y="3620174"/>
            <a:ext cx="1770220" cy="1770220"/>
            <a:chOff x="10115111" y="3620174"/>
            <a:chExt cx="1770220" cy="1770220"/>
          </a:xfrm>
        </p:grpSpPr>
        <p:grpSp>
          <p:nvGrpSpPr>
            <p:cNvPr id="1007" name="그룹 1007"/>
            <p:cNvGrpSpPr/>
            <p:nvPr/>
          </p:nvGrpSpPr>
          <p:grpSpPr>
            <a:xfrm>
              <a:off x="10115111" y="3620174"/>
              <a:ext cx="1770220" cy="1770220"/>
              <a:chOff x="10115111" y="3620174"/>
              <a:chExt cx="1770220" cy="1770220"/>
            </a:xfrm>
          </p:grpSpPr>
          <p:pic>
            <p:nvPicPr>
              <p:cNvPr id="23" name="Object 22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10115111" y="3620174"/>
                <a:ext cx="1770220" cy="1770220"/>
              </a:xfrm>
              <a:prstGeom prst="rect">
                <a:avLst/>
              </a:prstGeom>
            </p:spPr>
          </p:pic>
        </p:grpSp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9880409" y="3619334"/>
              <a:ext cx="2420845" cy="2063426"/>
            </a:xfrm>
            <a:prstGeom prst="rect">
              <a:avLst/>
            </a:prstGeom>
          </p:spPr>
        </p:pic>
      </p:grpSp>
      <p:pic>
        <p:nvPicPr>
          <p:cNvPr id="27" name="Object 2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8783164" y="6100969"/>
            <a:ext cx="4153190" cy="1914409"/>
          </a:xfrm>
          <a:prstGeom prst="rect">
            <a:avLst/>
          </a:prstGeom>
        </p:spPr>
      </p:pic>
      <p:grpSp>
        <p:nvGrpSpPr>
          <p:cNvPr id="1008" name="그룹 1008"/>
          <p:cNvGrpSpPr/>
          <p:nvPr/>
        </p:nvGrpSpPr>
        <p:grpSpPr>
          <a:xfrm>
            <a:off x="13680057" y="3620174"/>
            <a:ext cx="1770220" cy="1770220"/>
            <a:chOff x="13680057" y="3620174"/>
            <a:chExt cx="1770220" cy="1770220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13680057" y="3620174"/>
              <a:ext cx="1770220" cy="1770220"/>
              <a:chOff x="13680057" y="3620174"/>
              <a:chExt cx="1770220" cy="1770220"/>
            </a:xfrm>
          </p:grpSpPr>
          <p:pic>
            <p:nvPicPr>
              <p:cNvPr id="30" name="Object 29"/>
              <p:cNvPicPr>
                <a:picLocks noChangeAspect="1"/>
              </p:cNvPicPr>
              <p:nvPr/>
            </p:nvPicPr>
            <p:blipFill>
              <a:blip r:embed="rId14" cstate="print"/>
              <a:stretch>
                <a:fillRect/>
              </a:stretch>
            </p:blipFill>
            <p:spPr>
              <a:xfrm>
                <a:off x="13680057" y="3620174"/>
                <a:ext cx="1770220" cy="1770220"/>
              </a:xfrm>
              <a:prstGeom prst="rect">
                <a:avLst/>
              </a:prstGeom>
            </p:spPr>
          </p:pic>
        </p:grpSp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3454900" y="3609814"/>
              <a:ext cx="2392275" cy="2072951"/>
            </a:xfrm>
            <a:prstGeom prst="rect">
              <a:avLst/>
            </a:prstGeom>
          </p:spPr>
        </p:pic>
      </p:grpSp>
      <p:pic>
        <p:nvPicPr>
          <p:cNvPr id="34" name="Object 33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12673747" y="6100969"/>
            <a:ext cx="3883095" cy="191440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00000"/>
            <a:chOff x="0" y="0"/>
            <a:chExt cx="18285714" cy="1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486146" y="132539"/>
            <a:ext cx="688798" cy="894436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-3279712" y="136977"/>
            <a:ext cx="8895695" cy="900171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2668741" y="2286841"/>
            <a:ext cx="1770220" cy="1770220"/>
            <a:chOff x="2668741" y="2286841"/>
            <a:chExt cx="1770220" cy="1770220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2668741" y="2286841"/>
              <a:ext cx="1770220" cy="1770220"/>
              <a:chOff x="2668741" y="2286841"/>
              <a:chExt cx="1770220" cy="1770220"/>
            </a:xfrm>
          </p:grpSpPr>
          <p:pic>
            <p:nvPicPr>
              <p:cNvPr id="9" name="Object 8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2668741" y="2286841"/>
                <a:ext cx="1770220" cy="1770220"/>
              </a:xfrm>
              <a:prstGeom prst="rect">
                <a:avLst/>
              </a:prstGeom>
            </p:spPr>
          </p:pic>
        </p:grpSp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350448" y="2253222"/>
              <a:ext cx="2486121" cy="2072949"/>
            </a:xfrm>
            <a:prstGeom prst="rect">
              <a:avLst/>
            </a:prstGeom>
          </p:spPr>
        </p:pic>
      </p:grpSp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633113" y="4777160"/>
            <a:ext cx="3665904" cy="1895361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6450048" y="2286841"/>
            <a:ext cx="1770220" cy="1770220"/>
            <a:chOff x="6450048" y="2286841"/>
            <a:chExt cx="1770220" cy="1770220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6450048" y="2286841"/>
              <a:ext cx="1770220" cy="1770220"/>
              <a:chOff x="6450048" y="2286841"/>
              <a:chExt cx="1770220" cy="1770220"/>
            </a:xfrm>
          </p:grpSpPr>
          <p:pic>
            <p:nvPicPr>
              <p:cNvPr id="16" name="Object 15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6450048" y="2286841"/>
                <a:ext cx="1770220" cy="1770220"/>
              </a:xfrm>
              <a:prstGeom prst="rect">
                <a:avLst/>
              </a:prstGeom>
            </p:spPr>
          </p:pic>
        </p:grpSp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6219029" y="2234470"/>
              <a:ext cx="2449416" cy="2053902"/>
            </a:xfrm>
            <a:prstGeom prst="rect">
              <a:avLst/>
            </a:prstGeom>
          </p:spPr>
        </p:pic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5423195" y="4767636"/>
            <a:ext cx="3911532" cy="1923932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10115111" y="2286841"/>
            <a:ext cx="1770220" cy="1770220"/>
            <a:chOff x="10115111" y="2286841"/>
            <a:chExt cx="1770220" cy="1770220"/>
          </a:xfrm>
        </p:grpSpPr>
        <p:grpSp>
          <p:nvGrpSpPr>
            <p:cNvPr id="1007" name="그룹 1007"/>
            <p:cNvGrpSpPr/>
            <p:nvPr/>
          </p:nvGrpSpPr>
          <p:grpSpPr>
            <a:xfrm>
              <a:off x="10115111" y="2286841"/>
              <a:ext cx="1770220" cy="1770220"/>
              <a:chOff x="10115111" y="2286841"/>
              <a:chExt cx="1770220" cy="1770220"/>
            </a:xfrm>
          </p:grpSpPr>
          <p:pic>
            <p:nvPicPr>
              <p:cNvPr id="23" name="Object 22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10115111" y="2286841"/>
                <a:ext cx="1770220" cy="1770220"/>
              </a:xfrm>
              <a:prstGeom prst="rect">
                <a:avLst/>
              </a:prstGeom>
            </p:spPr>
          </p:pic>
        </p:grpSp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9880409" y="2286001"/>
              <a:ext cx="2420845" cy="2063426"/>
            </a:xfrm>
            <a:prstGeom prst="rect">
              <a:avLst/>
            </a:prstGeom>
          </p:spPr>
        </p:pic>
      </p:grpSp>
      <p:pic>
        <p:nvPicPr>
          <p:cNvPr id="27" name="Object 2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8783164" y="4767636"/>
            <a:ext cx="4153190" cy="1914409"/>
          </a:xfrm>
          <a:prstGeom prst="rect">
            <a:avLst/>
          </a:prstGeom>
        </p:spPr>
      </p:pic>
      <p:grpSp>
        <p:nvGrpSpPr>
          <p:cNvPr id="1008" name="그룹 1008"/>
          <p:cNvGrpSpPr/>
          <p:nvPr/>
        </p:nvGrpSpPr>
        <p:grpSpPr>
          <a:xfrm>
            <a:off x="13680057" y="2286841"/>
            <a:ext cx="1770220" cy="1770220"/>
            <a:chOff x="13680057" y="2286841"/>
            <a:chExt cx="1770220" cy="1770220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13680057" y="2286841"/>
              <a:ext cx="1770220" cy="1770220"/>
              <a:chOff x="13680057" y="2286841"/>
              <a:chExt cx="1770220" cy="1770220"/>
            </a:xfrm>
          </p:grpSpPr>
          <p:pic>
            <p:nvPicPr>
              <p:cNvPr id="30" name="Object 29"/>
              <p:cNvPicPr>
                <a:picLocks noChangeAspect="1"/>
              </p:cNvPicPr>
              <p:nvPr/>
            </p:nvPicPr>
            <p:blipFill>
              <a:blip r:embed="rId14" cstate="print"/>
              <a:stretch>
                <a:fillRect/>
              </a:stretch>
            </p:blipFill>
            <p:spPr>
              <a:xfrm>
                <a:off x="13680057" y="2286841"/>
                <a:ext cx="1770220" cy="1770220"/>
              </a:xfrm>
              <a:prstGeom prst="rect">
                <a:avLst/>
              </a:prstGeom>
            </p:spPr>
          </p:pic>
        </p:grpSp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3454900" y="2276481"/>
              <a:ext cx="2392275" cy="2072951"/>
            </a:xfrm>
            <a:prstGeom prst="rect">
              <a:avLst/>
            </a:prstGeom>
          </p:spPr>
        </p:pic>
      </p:grpSp>
      <p:pic>
        <p:nvPicPr>
          <p:cNvPr id="34" name="Object 33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12673747" y="4767636"/>
            <a:ext cx="3883095" cy="1914409"/>
          </a:xfrm>
          <a:prstGeom prst="rect">
            <a:avLst/>
          </a:prstGeom>
        </p:spPr>
      </p:pic>
      <p:pic>
        <p:nvPicPr>
          <p:cNvPr id="35" name="Object 34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1822333" y="7255858"/>
            <a:ext cx="3293779" cy="1573284"/>
          </a:xfrm>
          <a:prstGeom prst="rect">
            <a:avLst/>
          </a:prstGeom>
        </p:spPr>
      </p:pic>
      <p:pic>
        <p:nvPicPr>
          <p:cNvPr id="36" name="Object 35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8575189" y="6639465"/>
            <a:ext cx="4814284" cy="1573284"/>
          </a:xfrm>
          <a:prstGeom prst="rect">
            <a:avLst/>
          </a:prstGeom>
        </p:spPr>
      </p:pic>
      <p:pic>
        <p:nvPicPr>
          <p:cNvPr id="37" name="Object 36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9226847" y="8287329"/>
            <a:ext cx="3896455" cy="1573284"/>
          </a:xfrm>
          <a:prstGeom prst="rect">
            <a:avLst/>
          </a:prstGeom>
        </p:spPr>
      </p:pic>
      <p:pic>
        <p:nvPicPr>
          <p:cNvPr id="38" name="Object 37"/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>
            <a:off x="5335014" y="6675258"/>
            <a:ext cx="3889389" cy="1573284"/>
          </a:xfrm>
          <a:prstGeom prst="rect">
            <a:avLst/>
          </a:prstGeom>
        </p:spPr>
      </p:pic>
      <p:pic>
        <p:nvPicPr>
          <p:cNvPr id="39" name="Object 38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5410614" y="8268007"/>
            <a:ext cx="3896455" cy="157328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00000"/>
            <a:chOff x="0" y="0"/>
            <a:chExt cx="18285714" cy="1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486146" y="132539"/>
            <a:ext cx="688798" cy="894436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-3364388" y="142063"/>
            <a:ext cx="8999476" cy="88491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724744" y="1192209"/>
            <a:ext cx="16836226" cy="9028815"/>
            <a:chOff x="724744" y="1192209"/>
            <a:chExt cx="16836226" cy="9028815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24744" y="1192209"/>
              <a:ext cx="16836226" cy="9028815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40471" y="7015071"/>
            <a:ext cx="3390775" cy="711347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918948" y="3472750"/>
            <a:ext cx="1370338" cy="1952472"/>
            <a:chOff x="918948" y="3472750"/>
            <a:chExt cx="1370338" cy="1952472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918948" y="3472750"/>
              <a:ext cx="1102562" cy="1465802"/>
              <a:chOff x="918948" y="3472750"/>
              <a:chExt cx="1102562" cy="1465802"/>
            </a:xfrm>
          </p:grpSpPr>
          <p:pic>
            <p:nvPicPr>
              <p:cNvPr id="13" name="Object 12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918948" y="3472750"/>
                <a:ext cx="1102562" cy="1465802"/>
              </a:xfrm>
              <a:prstGeom prst="rect">
                <a:avLst/>
              </a:prstGeom>
            </p:spPr>
          </p:pic>
        </p:grpSp>
        <p:grpSp>
          <p:nvGrpSpPr>
            <p:cNvPr id="1005" name="그룹 1005"/>
            <p:cNvGrpSpPr/>
            <p:nvPr/>
          </p:nvGrpSpPr>
          <p:grpSpPr>
            <a:xfrm>
              <a:off x="1053925" y="3699513"/>
              <a:ext cx="1102562" cy="1465802"/>
              <a:chOff x="1053925" y="3699513"/>
              <a:chExt cx="1102562" cy="1465802"/>
            </a:xfrm>
          </p:grpSpPr>
          <p:pic>
            <p:nvPicPr>
              <p:cNvPr id="16" name="Object 15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053925" y="3699513"/>
                <a:ext cx="1102562" cy="1465802"/>
              </a:xfrm>
              <a:prstGeom prst="rect">
                <a:avLst/>
              </a:prstGeom>
            </p:spPr>
          </p:pic>
        </p:grpSp>
        <p:grpSp>
          <p:nvGrpSpPr>
            <p:cNvPr id="1006" name="그룹 1006"/>
            <p:cNvGrpSpPr/>
            <p:nvPr/>
          </p:nvGrpSpPr>
          <p:grpSpPr>
            <a:xfrm>
              <a:off x="1184524" y="3958555"/>
              <a:ext cx="1102562" cy="1465802"/>
              <a:chOff x="1184524" y="3958555"/>
              <a:chExt cx="1102562" cy="1465802"/>
            </a:xfrm>
          </p:grpSpPr>
          <p:pic>
            <p:nvPicPr>
              <p:cNvPr id="19" name="Object 18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184524" y="3958555"/>
                <a:ext cx="1102562" cy="1465802"/>
              </a:xfrm>
              <a:prstGeom prst="rect">
                <a:avLst/>
              </a:prstGeom>
            </p:spPr>
          </p:pic>
        </p:grpSp>
      </p:grpSp>
      <p:grpSp>
        <p:nvGrpSpPr>
          <p:cNvPr id="1007" name="그룹 1007"/>
          <p:cNvGrpSpPr/>
          <p:nvPr/>
        </p:nvGrpSpPr>
        <p:grpSpPr>
          <a:xfrm>
            <a:off x="6030868" y="6459841"/>
            <a:ext cx="1471260" cy="827584"/>
            <a:chOff x="6030868" y="6459841"/>
            <a:chExt cx="1471260" cy="827584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6030868" y="6459841"/>
              <a:ext cx="1471260" cy="827584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5666062" y="4130876"/>
            <a:ext cx="2200871" cy="2200871"/>
            <a:chOff x="5666062" y="4130876"/>
            <a:chExt cx="2200871" cy="2200871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5666062" y="4130876"/>
              <a:ext cx="2200871" cy="220087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4765811" y="5142857"/>
            <a:ext cx="2347947" cy="606128"/>
            <a:chOff x="14765811" y="5142857"/>
            <a:chExt cx="2347947" cy="606128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4765811" y="5142857"/>
              <a:ext cx="2347947" cy="606128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5336406" y="1552074"/>
            <a:ext cx="1564362" cy="1564362"/>
            <a:chOff x="15336406" y="1552074"/>
            <a:chExt cx="1564362" cy="1564362"/>
          </a:xfrm>
        </p:grpSpPr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5336406" y="1552074"/>
              <a:ext cx="1564362" cy="1564362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8503840" y="4858274"/>
            <a:ext cx="2059338" cy="1153229"/>
            <a:chOff x="8503840" y="4858274"/>
            <a:chExt cx="2059338" cy="1153229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503840" y="4858274"/>
              <a:ext cx="2059338" cy="115322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1703173" y="3527290"/>
            <a:ext cx="1862724" cy="931362"/>
            <a:chOff x="11703173" y="3527290"/>
            <a:chExt cx="1862724" cy="931362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1703173" y="3527290"/>
              <a:ext cx="1862724" cy="931362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1924979" y="5142857"/>
            <a:ext cx="1419112" cy="1470891"/>
            <a:chOff x="11924979" y="5142857"/>
            <a:chExt cx="1419112" cy="1470891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11924979" y="5142857"/>
              <a:ext cx="1419112" cy="1470891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4491356" y="7288413"/>
            <a:ext cx="2896857" cy="1700544"/>
            <a:chOff x="14491356" y="7288413"/>
            <a:chExt cx="2896857" cy="1700544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14491356" y="7288413"/>
              <a:ext cx="2896857" cy="170054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-457143"/>
            <a:ext cx="18285714" cy="10742857"/>
            <a:chOff x="0" y="-457143"/>
            <a:chExt cx="18285714" cy="1074285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-457143"/>
              <a:ext cx="18285714" cy="1074285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997768" y="2996714"/>
            <a:ext cx="2290177" cy="2290177"/>
            <a:chOff x="7997768" y="2996714"/>
            <a:chExt cx="2290177" cy="2290177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997768" y="2996714"/>
              <a:ext cx="2290177" cy="2290177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537643" y="2333205"/>
            <a:ext cx="3670664" cy="4221674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897320" y="5882415"/>
            <a:ext cx="10224748" cy="229188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00000"/>
            <a:chOff x="0" y="0"/>
            <a:chExt cx="18285714" cy="1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486146" y="132539"/>
            <a:ext cx="688798" cy="894436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07126" y="180529"/>
            <a:ext cx="4487114" cy="922647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413790" y="1819453"/>
            <a:ext cx="9656597" cy="7473141"/>
            <a:chOff x="413790" y="1819453"/>
            <a:chExt cx="9656597" cy="7473141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13790" y="1819453"/>
              <a:ext cx="9656597" cy="7473141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0027494" y="1528266"/>
            <a:ext cx="7824935" cy="1550888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1470724" y="2594952"/>
            <a:ext cx="6607905" cy="6588344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0507083" y="3724441"/>
            <a:ext cx="635348" cy="635348"/>
            <a:chOff x="10507083" y="3724441"/>
            <a:chExt cx="635348" cy="635348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10507083" y="3724441"/>
              <a:ext cx="635348" cy="635348"/>
              <a:chOff x="10507083" y="3724441"/>
              <a:chExt cx="635348" cy="635348"/>
            </a:xfrm>
          </p:grpSpPr>
          <p:pic>
            <p:nvPicPr>
              <p:cNvPr id="14" name="Object 13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0507083" y="3724441"/>
                <a:ext cx="635348" cy="635348"/>
              </a:xfrm>
              <a:prstGeom prst="rect">
                <a:avLst/>
              </a:prstGeom>
            </p:spPr>
          </p:pic>
        </p:grpSp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0400542" y="3740946"/>
              <a:ext cx="866536" cy="714983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0505113" y="5717715"/>
            <a:ext cx="635348" cy="635348"/>
            <a:chOff x="10505113" y="5717715"/>
            <a:chExt cx="635348" cy="635348"/>
          </a:xfrm>
        </p:grpSpPr>
        <p:grpSp>
          <p:nvGrpSpPr>
            <p:cNvPr id="1006" name="그룹 1006"/>
            <p:cNvGrpSpPr/>
            <p:nvPr/>
          </p:nvGrpSpPr>
          <p:grpSpPr>
            <a:xfrm>
              <a:off x="10505113" y="5717715"/>
              <a:ext cx="635348" cy="635348"/>
              <a:chOff x="10505113" y="5717715"/>
              <a:chExt cx="635348" cy="635348"/>
            </a:xfrm>
          </p:grpSpPr>
          <p:pic>
            <p:nvPicPr>
              <p:cNvPr id="20" name="Object 19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10505113" y="5717715"/>
                <a:ext cx="635348" cy="635348"/>
              </a:xfrm>
              <a:prstGeom prst="rect">
                <a:avLst/>
              </a:prstGeom>
            </p:spPr>
          </p:pic>
        </p:grpSp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0571235" y="5743740"/>
              <a:ext cx="654459" cy="695936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0543208" y="7776129"/>
            <a:ext cx="635348" cy="635348"/>
            <a:chOff x="10543208" y="7776129"/>
            <a:chExt cx="635348" cy="635348"/>
          </a:xfrm>
        </p:grpSpPr>
        <p:grpSp>
          <p:nvGrpSpPr>
            <p:cNvPr id="1008" name="그룹 1008"/>
            <p:cNvGrpSpPr/>
            <p:nvPr/>
          </p:nvGrpSpPr>
          <p:grpSpPr>
            <a:xfrm>
              <a:off x="10543208" y="7776129"/>
              <a:ext cx="635348" cy="635348"/>
              <a:chOff x="10543208" y="7776129"/>
              <a:chExt cx="635348" cy="635348"/>
            </a:xfrm>
          </p:grpSpPr>
          <p:pic>
            <p:nvPicPr>
              <p:cNvPr id="26" name="Object 25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10543208" y="7776129"/>
                <a:ext cx="635348" cy="635348"/>
              </a:xfrm>
              <a:prstGeom prst="rect">
                <a:avLst/>
              </a:prstGeom>
            </p:spPr>
          </p:pic>
        </p:grpSp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0459159" y="7792635"/>
              <a:ext cx="865831" cy="69593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00000"/>
            <a:chOff x="0" y="0"/>
            <a:chExt cx="18285714" cy="1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486146" y="132539"/>
            <a:ext cx="688798" cy="894436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07126" y="180529"/>
            <a:ext cx="5370704" cy="922647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20766" y="1697223"/>
            <a:ext cx="7824935" cy="1550888"/>
          </a:xfrm>
          <a:prstGeom prst="rect">
            <a:avLst/>
          </a:prstGeom>
        </p:spPr>
      </p:pic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765933" y="2794952"/>
            <a:ext cx="6208153" cy="455054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792797" y="3724441"/>
            <a:ext cx="635348" cy="635348"/>
            <a:chOff x="792797" y="3724441"/>
            <a:chExt cx="635348" cy="635348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792797" y="3724441"/>
              <a:ext cx="635348" cy="635348"/>
              <a:chOff x="792797" y="3724441"/>
              <a:chExt cx="635348" cy="635348"/>
            </a:xfrm>
          </p:grpSpPr>
          <p:pic>
            <p:nvPicPr>
              <p:cNvPr id="11" name="Object 10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792797" y="3724441"/>
                <a:ext cx="635348" cy="635348"/>
              </a:xfrm>
              <a:prstGeom prst="rect">
                <a:avLst/>
              </a:prstGeom>
            </p:spPr>
          </p:pic>
        </p:grpSp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86256" y="3740946"/>
              <a:ext cx="866536" cy="71498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790827" y="5717715"/>
            <a:ext cx="635348" cy="635348"/>
            <a:chOff x="790827" y="5717715"/>
            <a:chExt cx="635348" cy="635348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790827" y="5717715"/>
              <a:ext cx="635348" cy="635348"/>
              <a:chOff x="790827" y="5717715"/>
              <a:chExt cx="635348" cy="635348"/>
            </a:xfrm>
          </p:grpSpPr>
          <p:pic>
            <p:nvPicPr>
              <p:cNvPr id="17" name="Object 16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790827" y="5717715"/>
                <a:ext cx="635348" cy="635348"/>
              </a:xfrm>
              <a:prstGeom prst="rect">
                <a:avLst/>
              </a:prstGeom>
            </p:spPr>
          </p:pic>
        </p:grpSp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856949" y="5743740"/>
              <a:ext cx="654459" cy="695936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828922" y="7776129"/>
            <a:ext cx="635348" cy="635348"/>
            <a:chOff x="828922" y="7776129"/>
            <a:chExt cx="635348" cy="635348"/>
          </a:xfrm>
        </p:grpSpPr>
        <p:grpSp>
          <p:nvGrpSpPr>
            <p:cNvPr id="1007" name="그룹 1007"/>
            <p:cNvGrpSpPr/>
            <p:nvPr/>
          </p:nvGrpSpPr>
          <p:grpSpPr>
            <a:xfrm>
              <a:off x="828922" y="7776129"/>
              <a:ext cx="635348" cy="635348"/>
              <a:chOff x="828922" y="7776129"/>
              <a:chExt cx="635348" cy="635348"/>
            </a:xfrm>
          </p:grpSpPr>
          <p:pic>
            <p:nvPicPr>
              <p:cNvPr id="23" name="Object 22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828922" y="7776129"/>
                <a:ext cx="635348" cy="635348"/>
              </a:xfrm>
              <a:prstGeom prst="rect">
                <a:avLst/>
              </a:prstGeom>
            </p:spPr>
          </p:pic>
        </p:grpSp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744873" y="7792635"/>
              <a:ext cx="865831" cy="695936"/>
            </a:xfrm>
            <a:prstGeom prst="rect">
              <a:avLst/>
            </a:prstGeom>
          </p:spPr>
        </p:pic>
      </p:grpSp>
      <p:pic>
        <p:nvPicPr>
          <p:cNvPr id="27" name="Object 2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7912411" y="1012923"/>
            <a:ext cx="9447716" cy="1541364"/>
          </a:xfrm>
          <a:prstGeom prst="rect">
            <a:avLst/>
          </a:prstGeom>
        </p:spPr>
      </p:pic>
      <p:pic>
        <p:nvPicPr>
          <p:cNvPr id="28" name="Object 27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0391867" y="6589905"/>
            <a:ext cx="7475515" cy="2023610"/>
          </a:xfrm>
          <a:prstGeom prst="rect">
            <a:avLst/>
          </a:prstGeom>
        </p:spPr>
      </p:pic>
      <p:pic>
        <p:nvPicPr>
          <p:cNvPr id="29" name="Object 28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10401390" y="8200209"/>
            <a:ext cx="7529677" cy="1806305"/>
          </a:xfrm>
          <a:prstGeom prst="rect">
            <a:avLst/>
          </a:prstGeom>
        </p:spPr>
      </p:pic>
      <p:grpSp>
        <p:nvGrpSpPr>
          <p:cNvPr id="1008" name="그룹 1008"/>
          <p:cNvGrpSpPr/>
          <p:nvPr/>
        </p:nvGrpSpPr>
        <p:grpSpPr>
          <a:xfrm>
            <a:off x="9960381" y="2369365"/>
            <a:ext cx="3178501" cy="3939550"/>
            <a:chOff x="9960381" y="2369365"/>
            <a:chExt cx="3178501" cy="3939550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9960381" y="2369365"/>
              <a:ext cx="3178501" cy="3939550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3902550" y="2369365"/>
            <a:ext cx="3511680" cy="4022054"/>
            <a:chOff x="13902550" y="2369365"/>
            <a:chExt cx="3511680" cy="4022054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13902550" y="2369365"/>
              <a:ext cx="3511680" cy="4022054"/>
            </a:xfrm>
            <a:prstGeom prst="rect">
              <a:avLst/>
            </a:prstGeom>
          </p:spPr>
        </p:pic>
      </p:grpSp>
      <p:pic>
        <p:nvPicPr>
          <p:cNvPr id="36" name="Object 35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1765933" y="7367417"/>
            <a:ext cx="6607905" cy="1806305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9661047" y="6847954"/>
            <a:ext cx="720214" cy="717510"/>
            <a:chOff x="9661047" y="6847954"/>
            <a:chExt cx="720214" cy="717510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9661047" y="6847954"/>
              <a:ext cx="720214" cy="717510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9666667" y="8312851"/>
            <a:ext cx="720214" cy="717510"/>
            <a:chOff x="9666667" y="8312851"/>
            <a:chExt cx="720214" cy="717510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9666667" y="8312851"/>
              <a:ext cx="720214" cy="71751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00000"/>
            <a:chOff x="0" y="0"/>
            <a:chExt cx="18285714" cy="1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476622" y="132539"/>
            <a:ext cx="726893" cy="894436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07126" y="180529"/>
            <a:ext cx="5422095" cy="922647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46686" y="1697226"/>
            <a:ext cx="7499012" cy="1550888"/>
          </a:xfrm>
          <a:prstGeom prst="rect">
            <a:avLst/>
          </a:prstGeom>
        </p:spPr>
      </p:pic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765933" y="2794952"/>
            <a:ext cx="6208153" cy="455054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792797" y="3724441"/>
            <a:ext cx="635348" cy="635348"/>
            <a:chOff x="792797" y="3724441"/>
            <a:chExt cx="635348" cy="635348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792797" y="3724441"/>
              <a:ext cx="635348" cy="635348"/>
              <a:chOff x="792797" y="3724441"/>
              <a:chExt cx="635348" cy="635348"/>
            </a:xfrm>
          </p:grpSpPr>
          <p:pic>
            <p:nvPicPr>
              <p:cNvPr id="11" name="Object 10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792797" y="3724441"/>
                <a:ext cx="635348" cy="635348"/>
              </a:xfrm>
              <a:prstGeom prst="rect">
                <a:avLst/>
              </a:prstGeom>
            </p:spPr>
          </p:pic>
        </p:grpSp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86256" y="3740946"/>
              <a:ext cx="866536" cy="71498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790827" y="5717715"/>
            <a:ext cx="635348" cy="635348"/>
            <a:chOff x="790827" y="5717715"/>
            <a:chExt cx="635348" cy="635348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790827" y="5717715"/>
              <a:ext cx="635348" cy="635348"/>
              <a:chOff x="790827" y="5717715"/>
              <a:chExt cx="635348" cy="635348"/>
            </a:xfrm>
          </p:grpSpPr>
          <p:pic>
            <p:nvPicPr>
              <p:cNvPr id="17" name="Object 16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790827" y="5717715"/>
                <a:ext cx="635348" cy="635348"/>
              </a:xfrm>
              <a:prstGeom prst="rect">
                <a:avLst/>
              </a:prstGeom>
            </p:spPr>
          </p:pic>
        </p:grpSp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856949" y="5743740"/>
              <a:ext cx="654459" cy="695936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828922" y="7776129"/>
            <a:ext cx="635348" cy="635348"/>
            <a:chOff x="828922" y="7776129"/>
            <a:chExt cx="635348" cy="635348"/>
          </a:xfrm>
        </p:grpSpPr>
        <p:grpSp>
          <p:nvGrpSpPr>
            <p:cNvPr id="1007" name="그룹 1007"/>
            <p:cNvGrpSpPr/>
            <p:nvPr/>
          </p:nvGrpSpPr>
          <p:grpSpPr>
            <a:xfrm>
              <a:off x="828922" y="7776129"/>
              <a:ext cx="635348" cy="635348"/>
              <a:chOff x="828922" y="7776129"/>
              <a:chExt cx="635348" cy="635348"/>
            </a:xfrm>
          </p:grpSpPr>
          <p:pic>
            <p:nvPicPr>
              <p:cNvPr id="23" name="Object 22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828922" y="7776129"/>
                <a:ext cx="635348" cy="635348"/>
              </a:xfrm>
              <a:prstGeom prst="rect">
                <a:avLst/>
              </a:prstGeom>
            </p:spPr>
          </p:pic>
        </p:grpSp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744873" y="7792635"/>
              <a:ext cx="865831" cy="695936"/>
            </a:xfrm>
            <a:prstGeom prst="rect">
              <a:avLst/>
            </a:prstGeom>
          </p:spPr>
        </p:pic>
      </p:grpSp>
      <p:pic>
        <p:nvPicPr>
          <p:cNvPr id="27" name="Object 2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9172023" y="1012919"/>
            <a:ext cx="8425507" cy="1550888"/>
          </a:xfrm>
          <a:prstGeom prst="rect">
            <a:avLst/>
          </a:prstGeom>
        </p:spPr>
      </p:pic>
      <p:pic>
        <p:nvPicPr>
          <p:cNvPr id="28" name="Object 27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765933" y="7367417"/>
            <a:ext cx="6607905" cy="1806305"/>
          </a:xfrm>
          <a:prstGeom prst="rect">
            <a:avLst/>
          </a:prstGeom>
        </p:spPr>
      </p:pic>
      <p:grpSp>
        <p:nvGrpSpPr>
          <p:cNvPr id="1008" name="그룹 1008"/>
          <p:cNvGrpSpPr/>
          <p:nvPr/>
        </p:nvGrpSpPr>
        <p:grpSpPr>
          <a:xfrm>
            <a:off x="9661047" y="6847954"/>
            <a:ext cx="720214" cy="717510"/>
            <a:chOff x="9661047" y="6847954"/>
            <a:chExt cx="720214" cy="717510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9661047" y="6847954"/>
              <a:ext cx="720214" cy="717510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3478308" y="2274832"/>
            <a:ext cx="4682704" cy="5279441"/>
            <a:chOff x="13478308" y="2274832"/>
            <a:chExt cx="4682704" cy="5279441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13478308" y="2274832"/>
              <a:ext cx="4682704" cy="5279441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8345693" y="2256490"/>
            <a:ext cx="4847151" cy="5303200"/>
            <a:chOff x="8345693" y="2256490"/>
            <a:chExt cx="4847151" cy="5303200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8345693" y="2256490"/>
              <a:ext cx="4847151" cy="5303200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2726177" y="4477249"/>
            <a:ext cx="1085714" cy="1085714"/>
            <a:chOff x="12726177" y="4477249"/>
            <a:chExt cx="1085714" cy="1085714"/>
          </a:xfrm>
        </p:grpSpPr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 rot="10800000">
              <a:off x="12726177" y="4477249"/>
              <a:ext cx="1085714" cy="1085714"/>
            </a:xfrm>
            <a:prstGeom prst="rect">
              <a:avLst/>
            </a:prstGeom>
          </p:spPr>
        </p:pic>
      </p:grpSp>
      <p:pic>
        <p:nvPicPr>
          <p:cNvPr id="41" name="Object 40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7759512" y="6844239"/>
            <a:ext cx="5757248" cy="3618952"/>
          </a:xfrm>
          <a:prstGeom prst="rect">
            <a:avLst/>
          </a:prstGeom>
        </p:spPr>
      </p:pic>
      <p:pic>
        <p:nvPicPr>
          <p:cNvPr id="42" name="Object 41"/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>
            <a:off x="13014375" y="7817625"/>
            <a:ext cx="5106648" cy="2285648"/>
          </a:xfrm>
          <a:prstGeom prst="rect">
            <a:avLst/>
          </a:prstGeom>
        </p:spPr>
      </p:pic>
      <p:grpSp>
        <p:nvGrpSpPr>
          <p:cNvPr id="1012" name="그룹 1012"/>
          <p:cNvGrpSpPr/>
          <p:nvPr/>
        </p:nvGrpSpPr>
        <p:grpSpPr>
          <a:xfrm>
            <a:off x="12905100" y="8383258"/>
            <a:ext cx="779839" cy="779839"/>
            <a:chOff x="12905100" y="8383258"/>
            <a:chExt cx="779839" cy="779839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 rot="10800000">
              <a:off x="12905100" y="8383258"/>
              <a:ext cx="779839" cy="77983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</vt:vector>
  </TitlesOfParts>
  <Company>officegen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officegen</dc:creator>
  <cp:lastModifiedBy>officegen</cp:lastModifiedBy>
  <cp:revision>1</cp:revision>
  <dcterms:created xsi:type="dcterms:W3CDTF">2023-08-23T07:58:01Z</dcterms:created>
  <dcterms:modified xsi:type="dcterms:W3CDTF">2023-08-23T07:58:01Z</dcterms:modified>
</cp:coreProperties>
</file>